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7" r:id="rId8"/>
    <p:sldId id="330" r:id="rId9"/>
    <p:sldId id="270" r:id="rId10"/>
    <p:sldId id="264" r:id="rId11"/>
    <p:sldId id="261" r:id="rId12"/>
    <p:sldId id="271" r:id="rId13"/>
    <p:sldId id="316" r:id="rId14"/>
    <p:sldId id="268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66" r:id="rId23"/>
    <p:sldId id="265" r:id="rId24"/>
    <p:sldId id="269" r:id="rId25"/>
    <p:sldId id="282" r:id="rId26"/>
    <p:sldId id="283" r:id="rId27"/>
    <p:sldId id="284" r:id="rId28"/>
    <p:sldId id="281" r:id="rId29"/>
    <p:sldId id="286" r:id="rId30"/>
    <p:sldId id="287" r:id="rId31"/>
    <p:sldId id="288" r:id="rId32"/>
    <p:sldId id="326" r:id="rId33"/>
    <p:sldId id="318" r:id="rId34"/>
    <p:sldId id="319" r:id="rId35"/>
    <p:sldId id="320" r:id="rId36"/>
    <p:sldId id="289" r:id="rId37"/>
    <p:sldId id="285" r:id="rId38"/>
    <p:sldId id="317" r:id="rId39"/>
    <p:sldId id="291" r:id="rId40"/>
    <p:sldId id="327" r:id="rId41"/>
    <p:sldId id="294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8" r:id="rId53"/>
    <p:sldId id="295" r:id="rId54"/>
    <p:sldId id="306" r:id="rId55"/>
    <p:sldId id="310" r:id="rId56"/>
    <p:sldId id="311" r:id="rId57"/>
    <p:sldId id="312" r:id="rId58"/>
    <p:sldId id="313" r:id="rId59"/>
    <p:sldId id="314" r:id="rId60"/>
    <p:sldId id="315" r:id="rId61"/>
    <p:sldId id="321" r:id="rId62"/>
    <p:sldId id="322" r:id="rId63"/>
    <p:sldId id="328" r:id="rId64"/>
    <p:sldId id="292" r:id="rId6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utlu%20&#231;ocuklar_29haz\output%20dosyalar\internet%20ba&#287;&#305;_0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7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Sheet!$A$68</c:f>
              <c:strCache>
                <c:ptCount val="1"/>
                <c:pt idx="0">
                  <c:v>Kız</c:v>
                </c:pt>
              </c:strCache>
            </c:strRef>
          </c:tx>
          <c:dLbls>
            <c:showVal val="1"/>
          </c:dLbls>
          <c:cat>
            <c:strRef>
              <c:f>Sheet!$B$67:$F$67</c:f>
              <c:strCache>
                <c:ptCount val="5"/>
                <c:pt idx="0">
                  <c:v>e-posta adresim var</c:v>
                </c:pt>
                <c:pt idx="1">
                  <c:v>facebook adresim var</c:v>
                </c:pt>
                <c:pt idx="2">
                  <c:v>twitter adresim var</c:v>
                </c:pt>
                <c:pt idx="3">
                  <c:v>Blog'um var</c:v>
                </c:pt>
                <c:pt idx="4">
                  <c:v>web sitem veya forumum var</c:v>
                </c:pt>
              </c:strCache>
            </c:strRef>
          </c:cat>
          <c:val>
            <c:numRef>
              <c:f>Sheet!$B$68:$F$68</c:f>
              <c:numCache>
                <c:formatCode>#,##0.0</c:formatCode>
                <c:ptCount val="5"/>
                <c:pt idx="0">
                  <c:v>80.865603644647209</c:v>
                </c:pt>
                <c:pt idx="1">
                  <c:v>73.500379650721158</c:v>
                </c:pt>
                <c:pt idx="2">
                  <c:v>14.123006833713006</c:v>
                </c:pt>
                <c:pt idx="3">
                  <c:v>6.3781321184510293</c:v>
                </c:pt>
                <c:pt idx="4">
                  <c:v>8.0485952923310506</c:v>
                </c:pt>
              </c:numCache>
            </c:numRef>
          </c:val>
        </c:ser>
        <c:ser>
          <c:idx val="1"/>
          <c:order val="1"/>
          <c:tx>
            <c:strRef>
              <c:f>Sheet!$A$69</c:f>
              <c:strCache>
                <c:ptCount val="1"/>
                <c:pt idx="0">
                  <c:v>Erkek</c:v>
                </c:pt>
              </c:strCache>
            </c:strRef>
          </c:tx>
          <c:dLbls>
            <c:showVal val="1"/>
          </c:dLbls>
          <c:cat>
            <c:strRef>
              <c:f>Sheet!$B$67:$F$67</c:f>
              <c:strCache>
                <c:ptCount val="5"/>
                <c:pt idx="0">
                  <c:v>e-posta adresim var</c:v>
                </c:pt>
                <c:pt idx="1">
                  <c:v>facebook adresim var</c:v>
                </c:pt>
                <c:pt idx="2">
                  <c:v>twitter adresim var</c:v>
                </c:pt>
                <c:pt idx="3">
                  <c:v>Blog'um var</c:v>
                </c:pt>
                <c:pt idx="4">
                  <c:v>web sitem veya forumum var</c:v>
                </c:pt>
              </c:strCache>
            </c:strRef>
          </c:cat>
          <c:val>
            <c:numRef>
              <c:f>Sheet!$B$69:$F$69</c:f>
              <c:numCache>
                <c:formatCode>#,##0.0</c:formatCode>
                <c:ptCount val="5"/>
                <c:pt idx="0">
                  <c:v>84.80909829406977</c:v>
                </c:pt>
                <c:pt idx="1">
                  <c:v>81.478472786352285</c:v>
                </c:pt>
                <c:pt idx="2">
                  <c:v>20.714865962632039</c:v>
                </c:pt>
                <c:pt idx="3">
                  <c:v>13.566206336311945</c:v>
                </c:pt>
                <c:pt idx="4">
                  <c:v>20.471161657189281</c:v>
                </c:pt>
              </c:numCache>
            </c:numRef>
          </c:val>
        </c:ser>
        <c:axId val="72231552"/>
        <c:axId val="73319552"/>
      </c:barChart>
      <c:catAx>
        <c:axId val="72231552"/>
        <c:scaling>
          <c:orientation val="minMax"/>
        </c:scaling>
        <c:axPos val="b"/>
        <c:tickLblPos val="nextTo"/>
        <c:crossAx val="73319552"/>
        <c:crosses val="autoZero"/>
        <c:auto val="1"/>
        <c:lblAlgn val="ctr"/>
        <c:lblOffset val="100"/>
      </c:catAx>
      <c:valAx>
        <c:axId val="73319552"/>
        <c:scaling>
          <c:orientation val="minMax"/>
          <c:max val="100"/>
        </c:scaling>
        <c:axPos val="l"/>
        <c:majorGridlines/>
        <c:numFmt formatCode="#,##0" sourceLinked="0"/>
        <c:tickLblPos val="nextTo"/>
        <c:crossAx val="72231552"/>
        <c:crosses val="autoZero"/>
        <c:crossBetween val="between"/>
        <c:majorUnit val="20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100" b="1"/>
      </a:pPr>
      <a:endParaRPr lang="tr-TR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388CE-C282-4733-8333-1BAD81A437D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B054065-50DA-4C48-A72F-FF30BC404F6F}">
      <dgm:prSet phldrT="[Metin]"/>
      <dgm:spPr/>
      <dgm:t>
        <a:bodyPr/>
        <a:lstStyle/>
        <a:p>
          <a:r>
            <a:rPr lang="tr-TR" dirty="0" smtClean="0"/>
            <a:t>Dijital öğrencilik algısında sorunlar</a:t>
          </a:r>
          <a:endParaRPr lang="tr-TR" dirty="0"/>
        </a:p>
      </dgm:t>
    </dgm:pt>
    <dgm:pt modelId="{5D9D2FCD-3F47-4ACC-A61F-252B933EA160}" type="parTrans" cxnId="{440C9BE4-2260-4807-8583-81526EC38023}">
      <dgm:prSet/>
      <dgm:spPr/>
      <dgm:t>
        <a:bodyPr/>
        <a:lstStyle/>
        <a:p>
          <a:endParaRPr lang="tr-TR"/>
        </a:p>
      </dgm:t>
    </dgm:pt>
    <dgm:pt modelId="{B6B86C46-E2E7-42CB-A84C-2760860235D5}" type="sibTrans" cxnId="{440C9BE4-2260-4807-8583-81526EC38023}">
      <dgm:prSet/>
      <dgm:spPr/>
      <dgm:t>
        <a:bodyPr/>
        <a:lstStyle/>
        <a:p>
          <a:endParaRPr lang="tr-TR"/>
        </a:p>
      </dgm:t>
    </dgm:pt>
    <dgm:pt modelId="{A2E18BD5-3798-4439-8CEB-340A98AE6021}">
      <dgm:prSet phldrT="[Metin]"/>
      <dgm:spPr/>
      <dgm:t>
        <a:bodyPr/>
        <a:lstStyle/>
        <a:p>
          <a:r>
            <a:rPr lang="tr-TR" dirty="0" smtClean="0"/>
            <a:t>İnternet ortamında </a:t>
          </a:r>
          <a:r>
            <a:rPr lang="tr-TR" dirty="0" smtClean="0">
              <a:solidFill>
                <a:srgbClr val="FF0000"/>
              </a:solidFill>
            </a:rPr>
            <a:t>her istediğini </a:t>
          </a:r>
          <a:r>
            <a:rPr lang="tr-TR" dirty="0" smtClean="0"/>
            <a:t>yapabileceğini zannetme</a:t>
          </a:r>
          <a:endParaRPr lang="tr-TR" dirty="0"/>
        </a:p>
      </dgm:t>
    </dgm:pt>
    <dgm:pt modelId="{BA2DF582-2BC2-4A25-ACE7-28E1BDBE5A80}" type="parTrans" cxnId="{BC5978AB-3D7B-4E82-840F-0B64BDE2190E}">
      <dgm:prSet/>
      <dgm:spPr/>
      <dgm:t>
        <a:bodyPr/>
        <a:lstStyle/>
        <a:p>
          <a:endParaRPr lang="tr-TR"/>
        </a:p>
      </dgm:t>
    </dgm:pt>
    <dgm:pt modelId="{7D06C83C-8C63-431C-BFF2-97C418B3F89C}" type="sibTrans" cxnId="{BC5978AB-3D7B-4E82-840F-0B64BDE2190E}">
      <dgm:prSet/>
      <dgm:spPr/>
      <dgm:t>
        <a:bodyPr/>
        <a:lstStyle/>
        <a:p>
          <a:endParaRPr lang="tr-TR"/>
        </a:p>
      </dgm:t>
    </dgm:pt>
    <dgm:pt modelId="{4D93731F-6895-4F61-8654-62E38CFC9177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İnternet kaynaklarını </a:t>
          </a:r>
          <a:r>
            <a:rPr lang="tr-TR" dirty="0" smtClean="0"/>
            <a:t>kullanırken eleştirememe</a:t>
          </a:r>
          <a:endParaRPr lang="tr-TR" dirty="0"/>
        </a:p>
      </dgm:t>
    </dgm:pt>
    <dgm:pt modelId="{9ACEDBA1-3DE5-4AF3-8190-B68BD377FF4F}" type="parTrans" cxnId="{F538AAC7-DD46-46D4-95EA-49CAB649084C}">
      <dgm:prSet/>
      <dgm:spPr/>
      <dgm:t>
        <a:bodyPr/>
        <a:lstStyle/>
        <a:p>
          <a:endParaRPr lang="tr-TR"/>
        </a:p>
      </dgm:t>
    </dgm:pt>
    <dgm:pt modelId="{B956F604-4218-4F29-9A77-45AD12DBC966}" type="sibTrans" cxnId="{F538AAC7-DD46-46D4-95EA-49CAB649084C}">
      <dgm:prSet/>
      <dgm:spPr/>
      <dgm:t>
        <a:bodyPr/>
        <a:lstStyle/>
        <a:p>
          <a:endParaRPr lang="tr-TR"/>
        </a:p>
      </dgm:t>
    </dgm:pt>
    <dgm:pt modelId="{1A1B236E-82D2-496F-B05E-71F2412AED8F}">
      <dgm:prSet phldrT="[Metin]"/>
      <dgm:spPr/>
      <dgm:t>
        <a:bodyPr/>
        <a:lstStyle/>
        <a:p>
          <a:r>
            <a:rPr lang="tr-TR" dirty="0" smtClean="0"/>
            <a:t>İnternette yapılan davranışların </a:t>
          </a:r>
          <a:r>
            <a:rPr lang="tr-TR" dirty="0" smtClean="0">
              <a:solidFill>
                <a:srgbClr val="FF0000"/>
              </a:solidFill>
            </a:rPr>
            <a:t>etik sonuçlar</a:t>
          </a:r>
          <a:r>
            <a:rPr lang="tr-TR" dirty="0" smtClean="0"/>
            <a:t>ını bilmeme</a:t>
          </a:r>
          <a:endParaRPr lang="tr-TR" dirty="0"/>
        </a:p>
      </dgm:t>
    </dgm:pt>
    <dgm:pt modelId="{39A4B866-F6CA-440F-8606-5306E9641C4E}" type="parTrans" cxnId="{CF3A2D2F-FBD9-4454-92EB-2DEB2AC1D819}">
      <dgm:prSet/>
      <dgm:spPr/>
      <dgm:t>
        <a:bodyPr/>
        <a:lstStyle/>
        <a:p>
          <a:endParaRPr lang="tr-TR"/>
        </a:p>
      </dgm:t>
    </dgm:pt>
    <dgm:pt modelId="{DACDAEBF-66AE-42B6-A762-C17F612C25A3}" type="sibTrans" cxnId="{CF3A2D2F-FBD9-4454-92EB-2DEB2AC1D819}">
      <dgm:prSet/>
      <dgm:spPr/>
      <dgm:t>
        <a:bodyPr/>
        <a:lstStyle/>
        <a:p>
          <a:endParaRPr lang="tr-TR"/>
        </a:p>
      </dgm:t>
    </dgm:pt>
    <dgm:pt modelId="{23C1D364-ACA7-448F-8E0D-0246660EC27A}">
      <dgm:prSet phldrT="[Metin]"/>
      <dgm:spPr/>
      <dgm:t>
        <a:bodyPr/>
        <a:lstStyle/>
        <a:p>
          <a:r>
            <a:rPr lang="tr-TR" dirty="0" smtClean="0"/>
            <a:t>Ahlaki olarak </a:t>
          </a:r>
          <a:r>
            <a:rPr lang="tr-TR" dirty="0" smtClean="0">
              <a:solidFill>
                <a:srgbClr val="FF0000"/>
              </a:solidFill>
            </a:rPr>
            <a:t>çevrimiçi kararlar</a:t>
          </a:r>
          <a:r>
            <a:rPr lang="tr-TR" dirty="0" smtClean="0"/>
            <a:t>ı yanlış alma</a:t>
          </a:r>
          <a:endParaRPr lang="tr-TR" dirty="0"/>
        </a:p>
      </dgm:t>
    </dgm:pt>
    <dgm:pt modelId="{A0CCB182-1BB2-4586-BDC9-91116A0347DA}" type="parTrans" cxnId="{318CD8FE-5564-4F46-8AD5-72ED30166F8C}">
      <dgm:prSet/>
      <dgm:spPr/>
      <dgm:t>
        <a:bodyPr/>
        <a:lstStyle/>
        <a:p>
          <a:endParaRPr lang="tr-TR"/>
        </a:p>
      </dgm:t>
    </dgm:pt>
    <dgm:pt modelId="{05062773-1D18-45D1-AADB-332B00F66102}" type="sibTrans" cxnId="{318CD8FE-5564-4F46-8AD5-72ED30166F8C}">
      <dgm:prSet/>
      <dgm:spPr/>
      <dgm:t>
        <a:bodyPr/>
        <a:lstStyle/>
        <a:p>
          <a:endParaRPr lang="tr-TR"/>
        </a:p>
      </dgm:t>
    </dgm:pt>
    <dgm:pt modelId="{51D0C522-656E-41A8-85BC-569723B2AC7A}">
      <dgm:prSet phldrT="[Metin]"/>
      <dgm:spPr/>
      <dgm:t>
        <a:bodyPr/>
        <a:lstStyle/>
        <a:p>
          <a:r>
            <a:rPr lang="tr-TR" smtClean="0"/>
            <a:t>İnterneti bilerek yanlış kullanarak </a:t>
          </a:r>
          <a:r>
            <a:rPr lang="tr-TR" smtClean="0">
              <a:solidFill>
                <a:srgbClr val="FF0000"/>
              </a:solidFill>
            </a:rPr>
            <a:t>başkalarına zarar veren</a:t>
          </a:r>
          <a:r>
            <a:rPr lang="tr-TR" smtClean="0"/>
            <a:t> (siber zorbalık)</a:t>
          </a:r>
          <a:endParaRPr lang="tr-TR" dirty="0"/>
        </a:p>
      </dgm:t>
    </dgm:pt>
    <dgm:pt modelId="{7BE87C44-501C-432A-82D8-16B55A1B1552}" type="parTrans" cxnId="{1962595B-17D3-4B8A-9020-1AC3963CF2DB}">
      <dgm:prSet/>
      <dgm:spPr/>
      <dgm:t>
        <a:bodyPr/>
        <a:lstStyle/>
        <a:p>
          <a:endParaRPr lang="tr-TR"/>
        </a:p>
      </dgm:t>
    </dgm:pt>
    <dgm:pt modelId="{F055E749-C83B-4CC4-82C8-F7C1ED05C6CE}" type="sibTrans" cxnId="{1962595B-17D3-4B8A-9020-1AC3963CF2DB}">
      <dgm:prSet/>
      <dgm:spPr/>
      <dgm:t>
        <a:bodyPr/>
        <a:lstStyle/>
        <a:p>
          <a:endParaRPr lang="tr-TR"/>
        </a:p>
      </dgm:t>
    </dgm:pt>
    <dgm:pt modelId="{7DDE0845-0190-448F-831C-840403E71A9A}" type="pres">
      <dgm:prSet presAssocID="{491388CE-C282-4733-8333-1BAD81A437D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C208B619-3CE6-43FE-883D-694309A4F9C4}" type="pres">
      <dgm:prSet presAssocID="{FB054065-50DA-4C48-A72F-FF30BC404F6F}" presName="thickLine" presStyleLbl="alignNode1" presStyleIdx="0" presStyleCnt="1"/>
      <dgm:spPr/>
    </dgm:pt>
    <dgm:pt modelId="{BDF832A2-EAD4-4086-B12E-FA61517D2BD7}" type="pres">
      <dgm:prSet presAssocID="{FB054065-50DA-4C48-A72F-FF30BC404F6F}" presName="horz1" presStyleCnt="0"/>
      <dgm:spPr/>
    </dgm:pt>
    <dgm:pt modelId="{80B275BF-6973-4985-A7A1-12F32FD53DA1}" type="pres">
      <dgm:prSet presAssocID="{FB054065-50DA-4C48-A72F-FF30BC404F6F}" presName="tx1" presStyleLbl="revTx" presStyleIdx="0" presStyleCnt="6"/>
      <dgm:spPr/>
      <dgm:t>
        <a:bodyPr/>
        <a:lstStyle/>
        <a:p>
          <a:endParaRPr lang="tr-TR"/>
        </a:p>
      </dgm:t>
    </dgm:pt>
    <dgm:pt modelId="{04D32CF0-C9BE-4594-8789-626109F4C31C}" type="pres">
      <dgm:prSet presAssocID="{FB054065-50DA-4C48-A72F-FF30BC404F6F}" presName="vert1" presStyleCnt="0"/>
      <dgm:spPr/>
    </dgm:pt>
    <dgm:pt modelId="{694F4B80-5AC8-43B1-A7F0-835C1771005B}" type="pres">
      <dgm:prSet presAssocID="{A2E18BD5-3798-4439-8CEB-340A98AE6021}" presName="vertSpace2a" presStyleCnt="0"/>
      <dgm:spPr/>
    </dgm:pt>
    <dgm:pt modelId="{2D94657D-8ED9-4719-864C-7C17154153FC}" type="pres">
      <dgm:prSet presAssocID="{A2E18BD5-3798-4439-8CEB-340A98AE6021}" presName="horz2" presStyleCnt="0"/>
      <dgm:spPr/>
    </dgm:pt>
    <dgm:pt modelId="{8C945247-C089-4E0B-8E54-002EE7D57FC2}" type="pres">
      <dgm:prSet presAssocID="{A2E18BD5-3798-4439-8CEB-340A98AE6021}" presName="horzSpace2" presStyleCnt="0"/>
      <dgm:spPr/>
    </dgm:pt>
    <dgm:pt modelId="{15DEF684-B0CF-40EC-86BB-1B1B982F049E}" type="pres">
      <dgm:prSet presAssocID="{A2E18BD5-3798-4439-8CEB-340A98AE6021}" presName="tx2" presStyleLbl="revTx" presStyleIdx="1" presStyleCnt="6"/>
      <dgm:spPr/>
      <dgm:t>
        <a:bodyPr/>
        <a:lstStyle/>
        <a:p>
          <a:endParaRPr lang="tr-TR"/>
        </a:p>
      </dgm:t>
    </dgm:pt>
    <dgm:pt modelId="{48761E81-3176-42D1-B18B-448E49E1FCB9}" type="pres">
      <dgm:prSet presAssocID="{A2E18BD5-3798-4439-8CEB-340A98AE6021}" presName="vert2" presStyleCnt="0"/>
      <dgm:spPr/>
    </dgm:pt>
    <dgm:pt modelId="{1300CCC0-D0A5-4905-A1CA-B342E09F697D}" type="pres">
      <dgm:prSet presAssocID="{A2E18BD5-3798-4439-8CEB-340A98AE6021}" presName="thinLine2b" presStyleLbl="callout" presStyleIdx="0" presStyleCnt="5"/>
      <dgm:spPr/>
    </dgm:pt>
    <dgm:pt modelId="{2EED4C4F-D365-4794-BC79-02F588F00DCF}" type="pres">
      <dgm:prSet presAssocID="{A2E18BD5-3798-4439-8CEB-340A98AE6021}" presName="vertSpace2b" presStyleCnt="0"/>
      <dgm:spPr/>
    </dgm:pt>
    <dgm:pt modelId="{45B3655E-3B19-4E6C-AF64-DB5E50F870FC}" type="pres">
      <dgm:prSet presAssocID="{4D93731F-6895-4F61-8654-62E38CFC9177}" presName="horz2" presStyleCnt="0"/>
      <dgm:spPr/>
    </dgm:pt>
    <dgm:pt modelId="{9D7BFFCC-C9EC-46F5-B9C9-22D0FBDCA57C}" type="pres">
      <dgm:prSet presAssocID="{4D93731F-6895-4F61-8654-62E38CFC9177}" presName="horzSpace2" presStyleCnt="0"/>
      <dgm:spPr/>
    </dgm:pt>
    <dgm:pt modelId="{F31F9948-A98C-4488-A6A6-284F73D1FFD7}" type="pres">
      <dgm:prSet presAssocID="{4D93731F-6895-4F61-8654-62E38CFC9177}" presName="tx2" presStyleLbl="revTx" presStyleIdx="2" presStyleCnt="6"/>
      <dgm:spPr/>
      <dgm:t>
        <a:bodyPr/>
        <a:lstStyle/>
        <a:p>
          <a:endParaRPr lang="tr-TR"/>
        </a:p>
      </dgm:t>
    </dgm:pt>
    <dgm:pt modelId="{DFEBB5B2-94AA-4EFE-9402-5712FCCB97B3}" type="pres">
      <dgm:prSet presAssocID="{4D93731F-6895-4F61-8654-62E38CFC9177}" presName="vert2" presStyleCnt="0"/>
      <dgm:spPr/>
    </dgm:pt>
    <dgm:pt modelId="{906F72D5-1358-49FF-AADE-F1522C064B96}" type="pres">
      <dgm:prSet presAssocID="{4D93731F-6895-4F61-8654-62E38CFC9177}" presName="thinLine2b" presStyleLbl="callout" presStyleIdx="1" presStyleCnt="5"/>
      <dgm:spPr/>
    </dgm:pt>
    <dgm:pt modelId="{1732A7BA-1A5F-486B-8240-E6DC1A721307}" type="pres">
      <dgm:prSet presAssocID="{4D93731F-6895-4F61-8654-62E38CFC9177}" presName="vertSpace2b" presStyleCnt="0"/>
      <dgm:spPr/>
    </dgm:pt>
    <dgm:pt modelId="{9CC5B105-731A-42AC-A73E-ECADFA06ADFA}" type="pres">
      <dgm:prSet presAssocID="{1A1B236E-82D2-496F-B05E-71F2412AED8F}" presName="horz2" presStyleCnt="0"/>
      <dgm:spPr/>
    </dgm:pt>
    <dgm:pt modelId="{1273370A-CF18-49C3-9CFC-DB408F468E13}" type="pres">
      <dgm:prSet presAssocID="{1A1B236E-82D2-496F-B05E-71F2412AED8F}" presName="horzSpace2" presStyleCnt="0"/>
      <dgm:spPr/>
    </dgm:pt>
    <dgm:pt modelId="{61976A1F-DBFA-4101-AC7E-8F8021907753}" type="pres">
      <dgm:prSet presAssocID="{1A1B236E-82D2-496F-B05E-71F2412AED8F}" presName="tx2" presStyleLbl="revTx" presStyleIdx="3" presStyleCnt="6"/>
      <dgm:spPr/>
      <dgm:t>
        <a:bodyPr/>
        <a:lstStyle/>
        <a:p>
          <a:endParaRPr lang="tr-TR"/>
        </a:p>
      </dgm:t>
    </dgm:pt>
    <dgm:pt modelId="{B9B03A73-97D0-485A-9C4D-F21D9C89338D}" type="pres">
      <dgm:prSet presAssocID="{1A1B236E-82D2-496F-B05E-71F2412AED8F}" presName="vert2" presStyleCnt="0"/>
      <dgm:spPr/>
    </dgm:pt>
    <dgm:pt modelId="{197D779E-0D64-4301-850C-38CE046BAFD4}" type="pres">
      <dgm:prSet presAssocID="{1A1B236E-82D2-496F-B05E-71F2412AED8F}" presName="thinLine2b" presStyleLbl="callout" presStyleIdx="2" presStyleCnt="5"/>
      <dgm:spPr/>
    </dgm:pt>
    <dgm:pt modelId="{F2ABB162-DA7F-407B-BF51-E9D89A610A11}" type="pres">
      <dgm:prSet presAssocID="{1A1B236E-82D2-496F-B05E-71F2412AED8F}" presName="vertSpace2b" presStyleCnt="0"/>
      <dgm:spPr/>
    </dgm:pt>
    <dgm:pt modelId="{5D815BBC-BCCA-4C36-9B10-8BE59921C5B7}" type="pres">
      <dgm:prSet presAssocID="{23C1D364-ACA7-448F-8E0D-0246660EC27A}" presName="horz2" presStyleCnt="0"/>
      <dgm:spPr/>
    </dgm:pt>
    <dgm:pt modelId="{7389C171-3598-4B7B-B4B4-56039FEDEBBC}" type="pres">
      <dgm:prSet presAssocID="{23C1D364-ACA7-448F-8E0D-0246660EC27A}" presName="horzSpace2" presStyleCnt="0"/>
      <dgm:spPr/>
    </dgm:pt>
    <dgm:pt modelId="{4EFCED95-39F5-4B6F-BCCA-CC86BC76E9AA}" type="pres">
      <dgm:prSet presAssocID="{23C1D364-ACA7-448F-8E0D-0246660EC27A}" presName="tx2" presStyleLbl="revTx" presStyleIdx="4" presStyleCnt="6"/>
      <dgm:spPr/>
      <dgm:t>
        <a:bodyPr/>
        <a:lstStyle/>
        <a:p>
          <a:endParaRPr lang="tr-TR"/>
        </a:p>
      </dgm:t>
    </dgm:pt>
    <dgm:pt modelId="{0DEF77B5-19CB-48C9-A2F3-7A824789CAEF}" type="pres">
      <dgm:prSet presAssocID="{23C1D364-ACA7-448F-8E0D-0246660EC27A}" presName="vert2" presStyleCnt="0"/>
      <dgm:spPr/>
    </dgm:pt>
    <dgm:pt modelId="{75852F10-FB9B-489E-A970-3B7060B59AB2}" type="pres">
      <dgm:prSet presAssocID="{23C1D364-ACA7-448F-8E0D-0246660EC27A}" presName="thinLine2b" presStyleLbl="callout" presStyleIdx="3" presStyleCnt="5"/>
      <dgm:spPr/>
    </dgm:pt>
    <dgm:pt modelId="{DF604F9C-1444-4634-A70B-43872608564E}" type="pres">
      <dgm:prSet presAssocID="{23C1D364-ACA7-448F-8E0D-0246660EC27A}" presName="vertSpace2b" presStyleCnt="0"/>
      <dgm:spPr/>
    </dgm:pt>
    <dgm:pt modelId="{77A24282-A6F6-449A-9283-36608832B935}" type="pres">
      <dgm:prSet presAssocID="{51D0C522-656E-41A8-85BC-569723B2AC7A}" presName="horz2" presStyleCnt="0"/>
      <dgm:spPr/>
    </dgm:pt>
    <dgm:pt modelId="{313B4DB1-3FB8-48C6-A28A-72A44D60DD28}" type="pres">
      <dgm:prSet presAssocID="{51D0C522-656E-41A8-85BC-569723B2AC7A}" presName="horzSpace2" presStyleCnt="0"/>
      <dgm:spPr/>
    </dgm:pt>
    <dgm:pt modelId="{1A8E516C-1969-4AAA-B7C1-EBAF09EBE73F}" type="pres">
      <dgm:prSet presAssocID="{51D0C522-656E-41A8-85BC-569723B2AC7A}" presName="tx2" presStyleLbl="revTx" presStyleIdx="5" presStyleCnt="6"/>
      <dgm:spPr/>
      <dgm:t>
        <a:bodyPr/>
        <a:lstStyle/>
        <a:p>
          <a:endParaRPr lang="tr-TR"/>
        </a:p>
      </dgm:t>
    </dgm:pt>
    <dgm:pt modelId="{99941C3E-7A89-4737-AC32-859C8C2198DD}" type="pres">
      <dgm:prSet presAssocID="{51D0C522-656E-41A8-85BC-569723B2AC7A}" presName="vert2" presStyleCnt="0"/>
      <dgm:spPr/>
    </dgm:pt>
    <dgm:pt modelId="{F9952420-B90E-4084-A259-03D099CEF4DD}" type="pres">
      <dgm:prSet presAssocID="{51D0C522-656E-41A8-85BC-569723B2AC7A}" presName="thinLine2b" presStyleLbl="callout" presStyleIdx="4" presStyleCnt="5"/>
      <dgm:spPr/>
    </dgm:pt>
    <dgm:pt modelId="{FAB4F4D4-A8ED-4999-823C-CE99259504E9}" type="pres">
      <dgm:prSet presAssocID="{51D0C522-656E-41A8-85BC-569723B2AC7A}" presName="vertSpace2b" presStyleCnt="0"/>
      <dgm:spPr/>
    </dgm:pt>
  </dgm:ptLst>
  <dgm:cxnLst>
    <dgm:cxn modelId="{F538AAC7-DD46-46D4-95EA-49CAB649084C}" srcId="{FB054065-50DA-4C48-A72F-FF30BC404F6F}" destId="{4D93731F-6895-4F61-8654-62E38CFC9177}" srcOrd="1" destOrd="0" parTransId="{9ACEDBA1-3DE5-4AF3-8190-B68BD377FF4F}" sibTransId="{B956F604-4218-4F29-9A77-45AD12DBC966}"/>
    <dgm:cxn modelId="{CF3A2D2F-FBD9-4454-92EB-2DEB2AC1D819}" srcId="{FB054065-50DA-4C48-A72F-FF30BC404F6F}" destId="{1A1B236E-82D2-496F-B05E-71F2412AED8F}" srcOrd="2" destOrd="0" parTransId="{39A4B866-F6CA-440F-8606-5306E9641C4E}" sibTransId="{DACDAEBF-66AE-42B6-A762-C17F612C25A3}"/>
    <dgm:cxn modelId="{440C9BE4-2260-4807-8583-81526EC38023}" srcId="{491388CE-C282-4733-8333-1BAD81A437D0}" destId="{FB054065-50DA-4C48-A72F-FF30BC404F6F}" srcOrd="0" destOrd="0" parTransId="{5D9D2FCD-3F47-4ACC-A61F-252B933EA160}" sibTransId="{B6B86C46-E2E7-42CB-A84C-2760860235D5}"/>
    <dgm:cxn modelId="{10BCFA23-736A-4187-ACE3-28A205BB4177}" type="presOf" srcId="{491388CE-C282-4733-8333-1BAD81A437D0}" destId="{7DDE0845-0190-448F-831C-840403E71A9A}" srcOrd="0" destOrd="0" presId="urn:microsoft.com/office/officeart/2008/layout/LinedList"/>
    <dgm:cxn modelId="{4FC0AA12-96C1-4C0A-B6BC-E216F279EADA}" type="presOf" srcId="{51D0C522-656E-41A8-85BC-569723B2AC7A}" destId="{1A8E516C-1969-4AAA-B7C1-EBAF09EBE73F}" srcOrd="0" destOrd="0" presId="urn:microsoft.com/office/officeart/2008/layout/LinedList"/>
    <dgm:cxn modelId="{BC5978AB-3D7B-4E82-840F-0B64BDE2190E}" srcId="{FB054065-50DA-4C48-A72F-FF30BC404F6F}" destId="{A2E18BD5-3798-4439-8CEB-340A98AE6021}" srcOrd="0" destOrd="0" parTransId="{BA2DF582-2BC2-4A25-ACE7-28E1BDBE5A80}" sibTransId="{7D06C83C-8C63-431C-BFF2-97C418B3F89C}"/>
    <dgm:cxn modelId="{9CB11F55-85FB-45CD-939B-D8084E163077}" type="presOf" srcId="{1A1B236E-82D2-496F-B05E-71F2412AED8F}" destId="{61976A1F-DBFA-4101-AC7E-8F8021907753}" srcOrd="0" destOrd="0" presId="urn:microsoft.com/office/officeart/2008/layout/LinedList"/>
    <dgm:cxn modelId="{E4CBE222-09C6-4C9B-BE58-D523201A0E76}" type="presOf" srcId="{4D93731F-6895-4F61-8654-62E38CFC9177}" destId="{F31F9948-A98C-4488-A6A6-284F73D1FFD7}" srcOrd="0" destOrd="0" presId="urn:microsoft.com/office/officeart/2008/layout/LinedList"/>
    <dgm:cxn modelId="{318CD8FE-5564-4F46-8AD5-72ED30166F8C}" srcId="{FB054065-50DA-4C48-A72F-FF30BC404F6F}" destId="{23C1D364-ACA7-448F-8E0D-0246660EC27A}" srcOrd="3" destOrd="0" parTransId="{A0CCB182-1BB2-4586-BDC9-91116A0347DA}" sibTransId="{05062773-1D18-45D1-AADB-332B00F66102}"/>
    <dgm:cxn modelId="{949E3A7F-15A7-467D-864D-3CE4AF17B582}" type="presOf" srcId="{23C1D364-ACA7-448F-8E0D-0246660EC27A}" destId="{4EFCED95-39F5-4B6F-BCCA-CC86BC76E9AA}" srcOrd="0" destOrd="0" presId="urn:microsoft.com/office/officeart/2008/layout/LinedList"/>
    <dgm:cxn modelId="{4E28D847-480E-40C4-BD29-50EAD2437D4E}" type="presOf" srcId="{A2E18BD5-3798-4439-8CEB-340A98AE6021}" destId="{15DEF684-B0CF-40EC-86BB-1B1B982F049E}" srcOrd="0" destOrd="0" presId="urn:microsoft.com/office/officeart/2008/layout/LinedList"/>
    <dgm:cxn modelId="{25C72461-9D12-4421-BDDE-B6186217DAFF}" type="presOf" srcId="{FB054065-50DA-4C48-A72F-FF30BC404F6F}" destId="{80B275BF-6973-4985-A7A1-12F32FD53DA1}" srcOrd="0" destOrd="0" presId="urn:microsoft.com/office/officeart/2008/layout/LinedList"/>
    <dgm:cxn modelId="{1962595B-17D3-4B8A-9020-1AC3963CF2DB}" srcId="{FB054065-50DA-4C48-A72F-FF30BC404F6F}" destId="{51D0C522-656E-41A8-85BC-569723B2AC7A}" srcOrd="4" destOrd="0" parTransId="{7BE87C44-501C-432A-82D8-16B55A1B1552}" sibTransId="{F055E749-C83B-4CC4-82C8-F7C1ED05C6CE}"/>
    <dgm:cxn modelId="{B394C100-E5A5-4E00-81A8-F40AF5728504}" type="presParOf" srcId="{7DDE0845-0190-448F-831C-840403E71A9A}" destId="{C208B619-3CE6-43FE-883D-694309A4F9C4}" srcOrd="0" destOrd="0" presId="urn:microsoft.com/office/officeart/2008/layout/LinedList"/>
    <dgm:cxn modelId="{FBA904C8-C0CC-4C97-89F6-4B1D8EF6499E}" type="presParOf" srcId="{7DDE0845-0190-448F-831C-840403E71A9A}" destId="{BDF832A2-EAD4-4086-B12E-FA61517D2BD7}" srcOrd="1" destOrd="0" presId="urn:microsoft.com/office/officeart/2008/layout/LinedList"/>
    <dgm:cxn modelId="{593A10DF-ABDE-4CC4-956F-F8582033B751}" type="presParOf" srcId="{BDF832A2-EAD4-4086-B12E-FA61517D2BD7}" destId="{80B275BF-6973-4985-A7A1-12F32FD53DA1}" srcOrd="0" destOrd="0" presId="urn:microsoft.com/office/officeart/2008/layout/LinedList"/>
    <dgm:cxn modelId="{53BF771E-F2B2-47F7-BCF6-0D2AD5870362}" type="presParOf" srcId="{BDF832A2-EAD4-4086-B12E-FA61517D2BD7}" destId="{04D32CF0-C9BE-4594-8789-626109F4C31C}" srcOrd="1" destOrd="0" presId="urn:microsoft.com/office/officeart/2008/layout/LinedList"/>
    <dgm:cxn modelId="{0A8AA97A-798B-4FC4-B20E-4C8F2F1D141B}" type="presParOf" srcId="{04D32CF0-C9BE-4594-8789-626109F4C31C}" destId="{694F4B80-5AC8-43B1-A7F0-835C1771005B}" srcOrd="0" destOrd="0" presId="urn:microsoft.com/office/officeart/2008/layout/LinedList"/>
    <dgm:cxn modelId="{66E9BD14-872A-45BE-869A-42503B3DE00F}" type="presParOf" srcId="{04D32CF0-C9BE-4594-8789-626109F4C31C}" destId="{2D94657D-8ED9-4719-864C-7C17154153FC}" srcOrd="1" destOrd="0" presId="urn:microsoft.com/office/officeart/2008/layout/LinedList"/>
    <dgm:cxn modelId="{3E8A461C-BDB9-4DDF-900D-DA2E0AEFA8EE}" type="presParOf" srcId="{2D94657D-8ED9-4719-864C-7C17154153FC}" destId="{8C945247-C089-4E0B-8E54-002EE7D57FC2}" srcOrd="0" destOrd="0" presId="urn:microsoft.com/office/officeart/2008/layout/LinedList"/>
    <dgm:cxn modelId="{5A2F4536-1B77-404C-9528-F1EE16A42D41}" type="presParOf" srcId="{2D94657D-8ED9-4719-864C-7C17154153FC}" destId="{15DEF684-B0CF-40EC-86BB-1B1B982F049E}" srcOrd="1" destOrd="0" presId="urn:microsoft.com/office/officeart/2008/layout/LinedList"/>
    <dgm:cxn modelId="{2D228D87-3A0E-4676-A0FD-9678774ED502}" type="presParOf" srcId="{2D94657D-8ED9-4719-864C-7C17154153FC}" destId="{48761E81-3176-42D1-B18B-448E49E1FCB9}" srcOrd="2" destOrd="0" presId="urn:microsoft.com/office/officeart/2008/layout/LinedList"/>
    <dgm:cxn modelId="{4DC7F7E7-B03C-49B9-B45D-EBDF4E915CDE}" type="presParOf" srcId="{04D32CF0-C9BE-4594-8789-626109F4C31C}" destId="{1300CCC0-D0A5-4905-A1CA-B342E09F697D}" srcOrd="2" destOrd="0" presId="urn:microsoft.com/office/officeart/2008/layout/LinedList"/>
    <dgm:cxn modelId="{BC709DFB-395F-4410-8AFF-C2C3F43CD749}" type="presParOf" srcId="{04D32CF0-C9BE-4594-8789-626109F4C31C}" destId="{2EED4C4F-D365-4794-BC79-02F588F00DCF}" srcOrd="3" destOrd="0" presId="urn:microsoft.com/office/officeart/2008/layout/LinedList"/>
    <dgm:cxn modelId="{21A2C8FD-4A5A-4E8D-A982-DABCA65AF1F1}" type="presParOf" srcId="{04D32CF0-C9BE-4594-8789-626109F4C31C}" destId="{45B3655E-3B19-4E6C-AF64-DB5E50F870FC}" srcOrd="4" destOrd="0" presId="urn:microsoft.com/office/officeart/2008/layout/LinedList"/>
    <dgm:cxn modelId="{13E9354C-D85D-44ED-960C-C078304D2838}" type="presParOf" srcId="{45B3655E-3B19-4E6C-AF64-DB5E50F870FC}" destId="{9D7BFFCC-C9EC-46F5-B9C9-22D0FBDCA57C}" srcOrd="0" destOrd="0" presId="urn:microsoft.com/office/officeart/2008/layout/LinedList"/>
    <dgm:cxn modelId="{CD7400A9-8D6B-4020-97B6-C4815E397572}" type="presParOf" srcId="{45B3655E-3B19-4E6C-AF64-DB5E50F870FC}" destId="{F31F9948-A98C-4488-A6A6-284F73D1FFD7}" srcOrd="1" destOrd="0" presId="urn:microsoft.com/office/officeart/2008/layout/LinedList"/>
    <dgm:cxn modelId="{666B67D1-1700-4C5F-A1B6-CBF2616F5AAE}" type="presParOf" srcId="{45B3655E-3B19-4E6C-AF64-DB5E50F870FC}" destId="{DFEBB5B2-94AA-4EFE-9402-5712FCCB97B3}" srcOrd="2" destOrd="0" presId="urn:microsoft.com/office/officeart/2008/layout/LinedList"/>
    <dgm:cxn modelId="{AFD4F83A-0274-4055-9F71-227C4BEE4751}" type="presParOf" srcId="{04D32CF0-C9BE-4594-8789-626109F4C31C}" destId="{906F72D5-1358-49FF-AADE-F1522C064B96}" srcOrd="5" destOrd="0" presId="urn:microsoft.com/office/officeart/2008/layout/LinedList"/>
    <dgm:cxn modelId="{AFFB1C95-970D-4F1B-88E8-648955EBB918}" type="presParOf" srcId="{04D32CF0-C9BE-4594-8789-626109F4C31C}" destId="{1732A7BA-1A5F-486B-8240-E6DC1A721307}" srcOrd="6" destOrd="0" presId="urn:microsoft.com/office/officeart/2008/layout/LinedList"/>
    <dgm:cxn modelId="{5A88E439-2BC2-4D9D-A4E3-A7FF371DB380}" type="presParOf" srcId="{04D32CF0-C9BE-4594-8789-626109F4C31C}" destId="{9CC5B105-731A-42AC-A73E-ECADFA06ADFA}" srcOrd="7" destOrd="0" presId="urn:microsoft.com/office/officeart/2008/layout/LinedList"/>
    <dgm:cxn modelId="{02B92AC2-080B-438A-AEEE-97983F077202}" type="presParOf" srcId="{9CC5B105-731A-42AC-A73E-ECADFA06ADFA}" destId="{1273370A-CF18-49C3-9CFC-DB408F468E13}" srcOrd="0" destOrd="0" presId="urn:microsoft.com/office/officeart/2008/layout/LinedList"/>
    <dgm:cxn modelId="{4DA24C2F-D938-4744-A8C5-0558A8F2A917}" type="presParOf" srcId="{9CC5B105-731A-42AC-A73E-ECADFA06ADFA}" destId="{61976A1F-DBFA-4101-AC7E-8F8021907753}" srcOrd="1" destOrd="0" presId="urn:microsoft.com/office/officeart/2008/layout/LinedList"/>
    <dgm:cxn modelId="{7711EBC4-BE86-4467-B1A9-1297A6BA146F}" type="presParOf" srcId="{9CC5B105-731A-42AC-A73E-ECADFA06ADFA}" destId="{B9B03A73-97D0-485A-9C4D-F21D9C89338D}" srcOrd="2" destOrd="0" presId="urn:microsoft.com/office/officeart/2008/layout/LinedList"/>
    <dgm:cxn modelId="{E27186BF-8458-4D4E-AE60-A980F22B8FD2}" type="presParOf" srcId="{04D32CF0-C9BE-4594-8789-626109F4C31C}" destId="{197D779E-0D64-4301-850C-38CE046BAFD4}" srcOrd="8" destOrd="0" presId="urn:microsoft.com/office/officeart/2008/layout/LinedList"/>
    <dgm:cxn modelId="{5A427F03-81B5-466E-90A8-2A2EDAB58257}" type="presParOf" srcId="{04D32CF0-C9BE-4594-8789-626109F4C31C}" destId="{F2ABB162-DA7F-407B-BF51-E9D89A610A11}" srcOrd="9" destOrd="0" presId="urn:microsoft.com/office/officeart/2008/layout/LinedList"/>
    <dgm:cxn modelId="{32548ED8-29FC-4927-8391-45A8F85DE5FF}" type="presParOf" srcId="{04D32CF0-C9BE-4594-8789-626109F4C31C}" destId="{5D815BBC-BCCA-4C36-9B10-8BE59921C5B7}" srcOrd="10" destOrd="0" presId="urn:microsoft.com/office/officeart/2008/layout/LinedList"/>
    <dgm:cxn modelId="{A37B9FA4-B1C8-4377-86AC-A8631E049212}" type="presParOf" srcId="{5D815BBC-BCCA-4C36-9B10-8BE59921C5B7}" destId="{7389C171-3598-4B7B-B4B4-56039FEDEBBC}" srcOrd="0" destOrd="0" presId="urn:microsoft.com/office/officeart/2008/layout/LinedList"/>
    <dgm:cxn modelId="{F3397707-2060-4093-959F-218EB17731C5}" type="presParOf" srcId="{5D815BBC-BCCA-4C36-9B10-8BE59921C5B7}" destId="{4EFCED95-39F5-4B6F-BCCA-CC86BC76E9AA}" srcOrd="1" destOrd="0" presId="urn:microsoft.com/office/officeart/2008/layout/LinedList"/>
    <dgm:cxn modelId="{F7FFBC5D-FA5C-4BAE-9AEA-0F0CD81BF9BB}" type="presParOf" srcId="{5D815BBC-BCCA-4C36-9B10-8BE59921C5B7}" destId="{0DEF77B5-19CB-48C9-A2F3-7A824789CAEF}" srcOrd="2" destOrd="0" presId="urn:microsoft.com/office/officeart/2008/layout/LinedList"/>
    <dgm:cxn modelId="{8DA2BB67-E5B5-4FCE-80B9-84553A8AF524}" type="presParOf" srcId="{04D32CF0-C9BE-4594-8789-626109F4C31C}" destId="{75852F10-FB9B-489E-A970-3B7060B59AB2}" srcOrd="11" destOrd="0" presId="urn:microsoft.com/office/officeart/2008/layout/LinedList"/>
    <dgm:cxn modelId="{E9691572-7143-4394-9797-439C0FB0175D}" type="presParOf" srcId="{04D32CF0-C9BE-4594-8789-626109F4C31C}" destId="{DF604F9C-1444-4634-A70B-43872608564E}" srcOrd="12" destOrd="0" presId="urn:microsoft.com/office/officeart/2008/layout/LinedList"/>
    <dgm:cxn modelId="{BE75C9A1-73DE-4148-8F08-DCFA379F0118}" type="presParOf" srcId="{04D32CF0-C9BE-4594-8789-626109F4C31C}" destId="{77A24282-A6F6-449A-9283-36608832B935}" srcOrd="13" destOrd="0" presId="urn:microsoft.com/office/officeart/2008/layout/LinedList"/>
    <dgm:cxn modelId="{A82105CA-2A9D-48EA-B02C-597C1F134B9A}" type="presParOf" srcId="{77A24282-A6F6-449A-9283-36608832B935}" destId="{313B4DB1-3FB8-48C6-A28A-72A44D60DD28}" srcOrd="0" destOrd="0" presId="urn:microsoft.com/office/officeart/2008/layout/LinedList"/>
    <dgm:cxn modelId="{47688DD8-6833-42A4-A7B7-3FECB889F5BA}" type="presParOf" srcId="{77A24282-A6F6-449A-9283-36608832B935}" destId="{1A8E516C-1969-4AAA-B7C1-EBAF09EBE73F}" srcOrd="1" destOrd="0" presId="urn:microsoft.com/office/officeart/2008/layout/LinedList"/>
    <dgm:cxn modelId="{7BF68752-BE1B-4058-995C-4595BCB0A97F}" type="presParOf" srcId="{77A24282-A6F6-449A-9283-36608832B935}" destId="{99941C3E-7A89-4737-AC32-859C8C2198DD}" srcOrd="2" destOrd="0" presId="urn:microsoft.com/office/officeart/2008/layout/LinedList"/>
    <dgm:cxn modelId="{E17FB6B8-C25F-4F80-B7AF-AC5427D98420}" type="presParOf" srcId="{04D32CF0-C9BE-4594-8789-626109F4C31C}" destId="{F9952420-B90E-4084-A259-03D099CEF4DD}" srcOrd="14" destOrd="0" presId="urn:microsoft.com/office/officeart/2008/layout/LinedList"/>
    <dgm:cxn modelId="{272886CB-0197-4733-8C96-A7BC3E94F355}" type="presParOf" srcId="{04D32CF0-C9BE-4594-8789-626109F4C31C}" destId="{FAB4F4D4-A8ED-4999-823C-CE99259504E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B672E-8A40-48DA-9424-8A5DC4D58E2F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E52FA09-50D1-47AC-AC89-A6FADEEDFC33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Elimde olsa çocuklarıma internet kullandırmayacağım: %51,1 </a:t>
          </a:r>
          <a:endParaRPr lang="tr-TR" dirty="0">
            <a:solidFill>
              <a:srgbClr val="FF0000"/>
            </a:solidFill>
          </a:endParaRPr>
        </a:p>
      </dgm:t>
    </dgm:pt>
    <dgm:pt modelId="{13359050-B917-4DA0-AD0F-46465E97C060}" type="parTrans" cxnId="{829D059C-1038-44EB-8E18-04008DD86D93}">
      <dgm:prSet/>
      <dgm:spPr/>
      <dgm:t>
        <a:bodyPr/>
        <a:lstStyle/>
        <a:p>
          <a:endParaRPr lang="tr-TR"/>
        </a:p>
      </dgm:t>
    </dgm:pt>
    <dgm:pt modelId="{A51FB38B-3C0F-44E2-BA4C-3499E95CFBE7}" type="sibTrans" cxnId="{829D059C-1038-44EB-8E18-04008DD86D93}">
      <dgm:prSet/>
      <dgm:spPr/>
      <dgm:t>
        <a:bodyPr/>
        <a:lstStyle/>
        <a:p>
          <a:endParaRPr lang="tr-TR"/>
        </a:p>
      </dgm:t>
    </dgm:pt>
    <dgm:pt modelId="{F4F22D5A-F78D-4958-84AF-FD0C4F50CF7C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İnternet aile ilişkilerini olumsuz etkilemektedir: %66,8</a:t>
          </a:r>
          <a:endParaRPr lang="tr-TR" dirty="0">
            <a:solidFill>
              <a:srgbClr val="FF0000"/>
            </a:solidFill>
          </a:endParaRPr>
        </a:p>
      </dgm:t>
    </dgm:pt>
    <dgm:pt modelId="{34ED0F7B-B46B-406C-B4F9-F80691B62C24}" type="parTrans" cxnId="{CF37E374-FB91-4484-A5B9-330A8B6283D2}">
      <dgm:prSet/>
      <dgm:spPr/>
      <dgm:t>
        <a:bodyPr/>
        <a:lstStyle/>
        <a:p>
          <a:endParaRPr lang="tr-TR"/>
        </a:p>
      </dgm:t>
    </dgm:pt>
    <dgm:pt modelId="{874FA420-49E8-41CF-AC6F-17ED613FD41B}" type="sibTrans" cxnId="{CF37E374-FB91-4484-A5B9-330A8B6283D2}">
      <dgm:prSet/>
      <dgm:spPr/>
      <dgm:t>
        <a:bodyPr/>
        <a:lstStyle/>
        <a:p>
          <a:endParaRPr lang="tr-TR"/>
        </a:p>
      </dgm:t>
    </dgm:pt>
    <dgm:pt modelId="{6E06A8B2-AFA3-4DF6-B2DE-FCDFA1D8EE66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Çocuğum benden daha iyi internet kullanıyor:  %89,8</a:t>
          </a:r>
          <a:endParaRPr lang="tr-TR" dirty="0">
            <a:solidFill>
              <a:srgbClr val="FF0000"/>
            </a:solidFill>
          </a:endParaRPr>
        </a:p>
      </dgm:t>
    </dgm:pt>
    <dgm:pt modelId="{C0E20E70-2551-4C2C-A17E-9E9055AE0CF9}" type="parTrans" cxnId="{EC71B2B2-609C-4BC5-A209-452666BAEAAA}">
      <dgm:prSet/>
      <dgm:spPr/>
      <dgm:t>
        <a:bodyPr/>
        <a:lstStyle/>
        <a:p>
          <a:endParaRPr lang="tr-TR"/>
        </a:p>
      </dgm:t>
    </dgm:pt>
    <dgm:pt modelId="{6AE56977-C1F4-4363-81D8-2EEB6A9AADDA}" type="sibTrans" cxnId="{EC71B2B2-609C-4BC5-A209-452666BAEAAA}">
      <dgm:prSet/>
      <dgm:spPr/>
      <dgm:t>
        <a:bodyPr/>
        <a:lstStyle/>
        <a:p>
          <a:endParaRPr lang="tr-TR"/>
        </a:p>
      </dgm:t>
    </dgm:pt>
    <dgm:pt modelId="{30E8C7E2-6116-4F8C-B0E5-B747FB445BFE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Çocuklarım internette tanıştığı kişilerden ve ziyaret ettiği sitelerden olumsuz etkileniyor: %40-48</a:t>
          </a:r>
          <a:endParaRPr lang="tr-TR" dirty="0">
            <a:solidFill>
              <a:srgbClr val="FF0000"/>
            </a:solidFill>
          </a:endParaRPr>
        </a:p>
      </dgm:t>
    </dgm:pt>
    <dgm:pt modelId="{8A1CC8FD-E30B-4BB5-8AC8-10F2AA238A00}" type="parTrans" cxnId="{2BDBD435-AD72-4D91-9B87-36BA5067839B}">
      <dgm:prSet/>
      <dgm:spPr/>
      <dgm:t>
        <a:bodyPr/>
        <a:lstStyle/>
        <a:p>
          <a:endParaRPr lang="tr-TR"/>
        </a:p>
      </dgm:t>
    </dgm:pt>
    <dgm:pt modelId="{7E62A784-CE9A-4FB1-9080-BC0157E20A3C}" type="sibTrans" cxnId="{2BDBD435-AD72-4D91-9B87-36BA5067839B}">
      <dgm:prSet/>
      <dgm:spPr/>
      <dgm:t>
        <a:bodyPr/>
        <a:lstStyle/>
        <a:p>
          <a:endParaRPr lang="tr-TR"/>
        </a:p>
      </dgm:t>
    </dgm:pt>
    <dgm:pt modelId="{06230819-811A-4026-A430-2009D0E41122}">
      <dgm:prSet phldrT="[Metin]"/>
      <dgm:spPr/>
      <dgm:t>
        <a:bodyPr/>
        <a:lstStyle/>
        <a:p>
          <a:r>
            <a:rPr lang="tr-TR" dirty="0" smtClean="0">
              <a:solidFill>
                <a:srgbClr val="00B0F0"/>
              </a:solidFill>
            </a:rPr>
            <a:t>Çocuğum internet bağımlısı değildir: %74</a:t>
          </a:r>
          <a:endParaRPr lang="tr-TR" dirty="0">
            <a:solidFill>
              <a:srgbClr val="00B0F0"/>
            </a:solidFill>
          </a:endParaRPr>
        </a:p>
      </dgm:t>
    </dgm:pt>
    <dgm:pt modelId="{45DE0F77-7562-457C-B8C2-39C3A4EB21E9}" type="sibTrans" cxnId="{6C90D2D0-7412-466C-A549-0AB30699F765}">
      <dgm:prSet/>
      <dgm:spPr/>
      <dgm:t>
        <a:bodyPr/>
        <a:lstStyle/>
        <a:p>
          <a:endParaRPr lang="tr-TR"/>
        </a:p>
      </dgm:t>
    </dgm:pt>
    <dgm:pt modelId="{44FF3759-6431-4CA5-9ABC-23F8338E3B34}" type="parTrans" cxnId="{6C90D2D0-7412-466C-A549-0AB30699F765}">
      <dgm:prSet/>
      <dgm:spPr/>
      <dgm:t>
        <a:bodyPr/>
        <a:lstStyle/>
        <a:p>
          <a:endParaRPr lang="tr-TR"/>
        </a:p>
      </dgm:t>
    </dgm:pt>
    <dgm:pt modelId="{21866803-B017-461B-966C-EE3B6001F405}">
      <dgm:prSet phldrT="[Metin]"/>
      <dgm:spPr/>
      <dgm:t>
        <a:bodyPr/>
        <a:lstStyle/>
        <a:p>
          <a:r>
            <a:rPr lang="tr-TR" dirty="0" smtClean="0">
              <a:solidFill>
                <a:srgbClr val="00B0F0"/>
              </a:solidFill>
            </a:rPr>
            <a:t>Sık sık çocuklarıma internetin zararlarıyla ilgili bilgi veririm: %79,2</a:t>
          </a:r>
          <a:endParaRPr lang="tr-TR" dirty="0">
            <a:solidFill>
              <a:srgbClr val="00B0F0"/>
            </a:solidFill>
          </a:endParaRPr>
        </a:p>
      </dgm:t>
    </dgm:pt>
    <dgm:pt modelId="{DC868D1C-EB8E-46D7-B178-08CCA35CCE03}" type="sibTrans" cxnId="{E5287C18-95F8-4799-B6FF-DE71C413098F}">
      <dgm:prSet/>
      <dgm:spPr/>
      <dgm:t>
        <a:bodyPr/>
        <a:lstStyle/>
        <a:p>
          <a:endParaRPr lang="tr-TR"/>
        </a:p>
      </dgm:t>
    </dgm:pt>
    <dgm:pt modelId="{3D2EA106-9E72-4895-8BEA-C372063F49D9}" type="parTrans" cxnId="{E5287C18-95F8-4799-B6FF-DE71C413098F}">
      <dgm:prSet/>
      <dgm:spPr/>
      <dgm:t>
        <a:bodyPr/>
        <a:lstStyle/>
        <a:p>
          <a:endParaRPr lang="tr-TR"/>
        </a:p>
      </dgm:t>
    </dgm:pt>
    <dgm:pt modelId="{9A7965F9-BB8C-4690-B532-0B954731075A}" type="pres">
      <dgm:prSet presAssocID="{A6DB672E-8A40-48DA-9424-8A5DC4D58E2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5875F5-DD44-49DE-B977-5B7301099BB4}" type="pres">
      <dgm:prSet presAssocID="{06230819-811A-4026-A430-2009D0E41122}" presName="thickLine" presStyleLbl="alignNode1" presStyleIdx="0" presStyleCnt="2"/>
      <dgm:spPr/>
    </dgm:pt>
    <dgm:pt modelId="{E5BB506B-7031-48C5-9056-33BF07923D16}" type="pres">
      <dgm:prSet presAssocID="{06230819-811A-4026-A430-2009D0E41122}" presName="horz1" presStyleCnt="0"/>
      <dgm:spPr/>
    </dgm:pt>
    <dgm:pt modelId="{6C7119CF-2E67-4FED-82CD-F3D966B5D985}" type="pres">
      <dgm:prSet presAssocID="{06230819-811A-4026-A430-2009D0E41122}" presName="tx1" presStyleLbl="revTx" presStyleIdx="0" presStyleCnt="6"/>
      <dgm:spPr/>
      <dgm:t>
        <a:bodyPr/>
        <a:lstStyle/>
        <a:p>
          <a:endParaRPr lang="tr-TR"/>
        </a:p>
      </dgm:t>
    </dgm:pt>
    <dgm:pt modelId="{D2E58428-4295-40A6-A92E-410FF25859EF}" type="pres">
      <dgm:prSet presAssocID="{06230819-811A-4026-A430-2009D0E41122}" presName="vert1" presStyleCnt="0"/>
      <dgm:spPr/>
    </dgm:pt>
    <dgm:pt modelId="{ACE01C54-1338-4F7D-A65D-DE7F389F5904}" type="pres">
      <dgm:prSet presAssocID="{AE52FA09-50D1-47AC-AC89-A6FADEEDFC33}" presName="vertSpace2a" presStyleCnt="0"/>
      <dgm:spPr/>
    </dgm:pt>
    <dgm:pt modelId="{6471E013-4472-46D8-8EB8-E391D8DCC959}" type="pres">
      <dgm:prSet presAssocID="{AE52FA09-50D1-47AC-AC89-A6FADEEDFC33}" presName="horz2" presStyleCnt="0"/>
      <dgm:spPr/>
    </dgm:pt>
    <dgm:pt modelId="{71C8D6BC-A37C-419D-8522-F0CFBA354A10}" type="pres">
      <dgm:prSet presAssocID="{AE52FA09-50D1-47AC-AC89-A6FADEEDFC33}" presName="horzSpace2" presStyleCnt="0"/>
      <dgm:spPr/>
    </dgm:pt>
    <dgm:pt modelId="{2CA3D859-1DC4-4487-97D2-4AD040BAC250}" type="pres">
      <dgm:prSet presAssocID="{AE52FA09-50D1-47AC-AC89-A6FADEEDFC33}" presName="tx2" presStyleLbl="revTx" presStyleIdx="1" presStyleCnt="6"/>
      <dgm:spPr/>
      <dgm:t>
        <a:bodyPr/>
        <a:lstStyle/>
        <a:p>
          <a:endParaRPr lang="tr-TR"/>
        </a:p>
      </dgm:t>
    </dgm:pt>
    <dgm:pt modelId="{C1287043-CB9A-4FB5-BE4F-2A6C01C35C89}" type="pres">
      <dgm:prSet presAssocID="{AE52FA09-50D1-47AC-AC89-A6FADEEDFC33}" presName="vert2" presStyleCnt="0"/>
      <dgm:spPr/>
    </dgm:pt>
    <dgm:pt modelId="{03C379D1-9155-4494-866C-83CD991BEBDD}" type="pres">
      <dgm:prSet presAssocID="{AE52FA09-50D1-47AC-AC89-A6FADEEDFC33}" presName="thinLine2b" presStyleLbl="callout" presStyleIdx="0" presStyleCnt="4"/>
      <dgm:spPr/>
    </dgm:pt>
    <dgm:pt modelId="{A2222A48-AB75-464E-BDE9-6B1E1315BEBF}" type="pres">
      <dgm:prSet presAssocID="{AE52FA09-50D1-47AC-AC89-A6FADEEDFC33}" presName="vertSpace2b" presStyleCnt="0"/>
      <dgm:spPr/>
    </dgm:pt>
    <dgm:pt modelId="{DC3998FE-3AE1-4F61-99BD-FEEDCB86ED21}" type="pres">
      <dgm:prSet presAssocID="{F4F22D5A-F78D-4958-84AF-FD0C4F50CF7C}" presName="horz2" presStyleCnt="0"/>
      <dgm:spPr/>
    </dgm:pt>
    <dgm:pt modelId="{FB9CE9A4-F73F-4227-9114-9FD16B16214E}" type="pres">
      <dgm:prSet presAssocID="{F4F22D5A-F78D-4958-84AF-FD0C4F50CF7C}" presName="horzSpace2" presStyleCnt="0"/>
      <dgm:spPr/>
    </dgm:pt>
    <dgm:pt modelId="{B226F18C-F0C3-4C5C-A31A-3DBA274FF293}" type="pres">
      <dgm:prSet presAssocID="{F4F22D5A-F78D-4958-84AF-FD0C4F50CF7C}" presName="tx2" presStyleLbl="revTx" presStyleIdx="2" presStyleCnt="6"/>
      <dgm:spPr/>
      <dgm:t>
        <a:bodyPr/>
        <a:lstStyle/>
        <a:p>
          <a:endParaRPr lang="tr-TR"/>
        </a:p>
      </dgm:t>
    </dgm:pt>
    <dgm:pt modelId="{5EE92EB8-DAC3-4574-B462-C3141920F51B}" type="pres">
      <dgm:prSet presAssocID="{F4F22D5A-F78D-4958-84AF-FD0C4F50CF7C}" presName="vert2" presStyleCnt="0"/>
      <dgm:spPr/>
    </dgm:pt>
    <dgm:pt modelId="{344822E5-AB34-48C6-A056-6AEB8E71298D}" type="pres">
      <dgm:prSet presAssocID="{F4F22D5A-F78D-4958-84AF-FD0C4F50CF7C}" presName="thinLine2b" presStyleLbl="callout" presStyleIdx="1" presStyleCnt="4"/>
      <dgm:spPr/>
    </dgm:pt>
    <dgm:pt modelId="{03160AF7-6DD8-496F-9D5B-C2A8BEC62A64}" type="pres">
      <dgm:prSet presAssocID="{F4F22D5A-F78D-4958-84AF-FD0C4F50CF7C}" presName="vertSpace2b" presStyleCnt="0"/>
      <dgm:spPr/>
    </dgm:pt>
    <dgm:pt modelId="{2D5D45A0-651E-4B38-94D2-C7D324E60CC1}" type="pres">
      <dgm:prSet presAssocID="{21866803-B017-461B-966C-EE3B6001F405}" presName="thickLine" presStyleLbl="alignNode1" presStyleIdx="1" presStyleCnt="2"/>
      <dgm:spPr/>
    </dgm:pt>
    <dgm:pt modelId="{F776850B-A9A3-4310-A7A0-C2A9F89464B2}" type="pres">
      <dgm:prSet presAssocID="{21866803-B017-461B-966C-EE3B6001F405}" presName="horz1" presStyleCnt="0"/>
      <dgm:spPr/>
    </dgm:pt>
    <dgm:pt modelId="{E1C52CCF-48E5-468A-B061-A508DE9632EF}" type="pres">
      <dgm:prSet presAssocID="{21866803-B017-461B-966C-EE3B6001F405}" presName="tx1" presStyleLbl="revTx" presStyleIdx="3" presStyleCnt="6"/>
      <dgm:spPr/>
      <dgm:t>
        <a:bodyPr/>
        <a:lstStyle/>
        <a:p>
          <a:endParaRPr lang="en-US"/>
        </a:p>
      </dgm:t>
    </dgm:pt>
    <dgm:pt modelId="{70CD39B9-CC0E-410F-AA6B-7E0BE15895AA}" type="pres">
      <dgm:prSet presAssocID="{21866803-B017-461B-966C-EE3B6001F405}" presName="vert1" presStyleCnt="0"/>
      <dgm:spPr/>
    </dgm:pt>
    <dgm:pt modelId="{070750AB-4A28-4CD9-8784-5EC7A2B81D7C}" type="pres">
      <dgm:prSet presAssocID="{6E06A8B2-AFA3-4DF6-B2DE-FCDFA1D8EE66}" presName="vertSpace2a" presStyleCnt="0"/>
      <dgm:spPr/>
    </dgm:pt>
    <dgm:pt modelId="{FDAE79BE-A0DD-4B91-A11D-4AF2B6214AC7}" type="pres">
      <dgm:prSet presAssocID="{6E06A8B2-AFA3-4DF6-B2DE-FCDFA1D8EE66}" presName="horz2" presStyleCnt="0"/>
      <dgm:spPr/>
    </dgm:pt>
    <dgm:pt modelId="{3795CF32-D578-427D-847E-377FF759F95B}" type="pres">
      <dgm:prSet presAssocID="{6E06A8B2-AFA3-4DF6-B2DE-FCDFA1D8EE66}" presName="horzSpace2" presStyleCnt="0"/>
      <dgm:spPr/>
    </dgm:pt>
    <dgm:pt modelId="{5CF8D682-8897-4F71-AFC7-6507C625464B}" type="pres">
      <dgm:prSet presAssocID="{6E06A8B2-AFA3-4DF6-B2DE-FCDFA1D8EE66}" presName="tx2" presStyleLbl="revTx" presStyleIdx="4" presStyleCnt="6"/>
      <dgm:spPr/>
      <dgm:t>
        <a:bodyPr/>
        <a:lstStyle/>
        <a:p>
          <a:endParaRPr lang="en-US"/>
        </a:p>
      </dgm:t>
    </dgm:pt>
    <dgm:pt modelId="{49DFEB47-04FE-4454-AD9F-9253EC15F2D0}" type="pres">
      <dgm:prSet presAssocID="{6E06A8B2-AFA3-4DF6-B2DE-FCDFA1D8EE66}" presName="vert2" presStyleCnt="0"/>
      <dgm:spPr/>
    </dgm:pt>
    <dgm:pt modelId="{8C4B76FA-3192-4796-8BC9-E281BCF7D16F}" type="pres">
      <dgm:prSet presAssocID="{6E06A8B2-AFA3-4DF6-B2DE-FCDFA1D8EE66}" presName="thinLine2b" presStyleLbl="callout" presStyleIdx="2" presStyleCnt="4"/>
      <dgm:spPr/>
    </dgm:pt>
    <dgm:pt modelId="{AB953DC8-8AF0-4EA3-95CD-088D211E16D7}" type="pres">
      <dgm:prSet presAssocID="{6E06A8B2-AFA3-4DF6-B2DE-FCDFA1D8EE66}" presName="vertSpace2b" presStyleCnt="0"/>
      <dgm:spPr/>
    </dgm:pt>
    <dgm:pt modelId="{174F9B44-DA83-4867-9AA5-1C162C848FA9}" type="pres">
      <dgm:prSet presAssocID="{30E8C7E2-6116-4F8C-B0E5-B747FB445BFE}" presName="horz2" presStyleCnt="0"/>
      <dgm:spPr/>
    </dgm:pt>
    <dgm:pt modelId="{F6114147-D304-4ABF-AA34-620FBC98DEC4}" type="pres">
      <dgm:prSet presAssocID="{30E8C7E2-6116-4F8C-B0E5-B747FB445BFE}" presName="horzSpace2" presStyleCnt="0"/>
      <dgm:spPr/>
    </dgm:pt>
    <dgm:pt modelId="{07EF35D6-C40E-4F15-96CC-53398231A15D}" type="pres">
      <dgm:prSet presAssocID="{30E8C7E2-6116-4F8C-B0E5-B747FB445BFE}" presName="tx2" presStyleLbl="revTx" presStyleIdx="5" presStyleCnt="6"/>
      <dgm:spPr/>
      <dgm:t>
        <a:bodyPr/>
        <a:lstStyle/>
        <a:p>
          <a:endParaRPr lang="tr-TR"/>
        </a:p>
      </dgm:t>
    </dgm:pt>
    <dgm:pt modelId="{381D9D43-2F96-4B3D-BB05-4692145341AE}" type="pres">
      <dgm:prSet presAssocID="{30E8C7E2-6116-4F8C-B0E5-B747FB445BFE}" presName="vert2" presStyleCnt="0"/>
      <dgm:spPr/>
    </dgm:pt>
    <dgm:pt modelId="{DE556C45-9B8B-41E0-8114-31A02619D542}" type="pres">
      <dgm:prSet presAssocID="{30E8C7E2-6116-4F8C-B0E5-B747FB445BFE}" presName="thinLine2b" presStyleLbl="callout" presStyleIdx="3" presStyleCnt="4"/>
      <dgm:spPr/>
    </dgm:pt>
    <dgm:pt modelId="{D4640596-1D34-4F12-9DA7-055814F45B26}" type="pres">
      <dgm:prSet presAssocID="{30E8C7E2-6116-4F8C-B0E5-B747FB445BFE}" presName="vertSpace2b" presStyleCnt="0"/>
      <dgm:spPr/>
    </dgm:pt>
  </dgm:ptLst>
  <dgm:cxnLst>
    <dgm:cxn modelId="{2BDBD435-AD72-4D91-9B87-36BA5067839B}" srcId="{21866803-B017-461B-966C-EE3B6001F405}" destId="{30E8C7E2-6116-4F8C-B0E5-B747FB445BFE}" srcOrd="1" destOrd="0" parTransId="{8A1CC8FD-E30B-4BB5-8AC8-10F2AA238A00}" sibTransId="{7E62A784-CE9A-4FB1-9080-BC0157E20A3C}"/>
    <dgm:cxn modelId="{6C90D2D0-7412-466C-A549-0AB30699F765}" srcId="{A6DB672E-8A40-48DA-9424-8A5DC4D58E2F}" destId="{06230819-811A-4026-A430-2009D0E41122}" srcOrd="0" destOrd="0" parTransId="{44FF3759-6431-4CA5-9ABC-23F8338E3B34}" sibTransId="{45DE0F77-7562-457C-B8C2-39C3A4EB21E9}"/>
    <dgm:cxn modelId="{EC71B2B2-609C-4BC5-A209-452666BAEAAA}" srcId="{21866803-B017-461B-966C-EE3B6001F405}" destId="{6E06A8B2-AFA3-4DF6-B2DE-FCDFA1D8EE66}" srcOrd="0" destOrd="0" parTransId="{C0E20E70-2551-4C2C-A17E-9E9055AE0CF9}" sibTransId="{6AE56977-C1F4-4363-81D8-2EEB6A9AADDA}"/>
    <dgm:cxn modelId="{E5287C18-95F8-4799-B6FF-DE71C413098F}" srcId="{A6DB672E-8A40-48DA-9424-8A5DC4D58E2F}" destId="{21866803-B017-461B-966C-EE3B6001F405}" srcOrd="1" destOrd="0" parTransId="{3D2EA106-9E72-4895-8BEA-C372063F49D9}" sibTransId="{DC868D1C-EB8E-46D7-B178-08CCA35CCE03}"/>
    <dgm:cxn modelId="{E1457E58-CB2D-4A59-95C1-4738C824B1C4}" type="presOf" srcId="{6E06A8B2-AFA3-4DF6-B2DE-FCDFA1D8EE66}" destId="{5CF8D682-8897-4F71-AFC7-6507C625464B}" srcOrd="0" destOrd="0" presId="urn:microsoft.com/office/officeart/2008/layout/LinedList"/>
    <dgm:cxn modelId="{90BA77DC-F914-44E0-B848-6A609FF473D1}" type="presOf" srcId="{06230819-811A-4026-A430-2009D0E41122}" destId="{6C7119CF-2E67-4FED-82CD-F3D966B5D985}" srcOrd="0" destOrd="0" presId="urn:microsoft.com/office/officeart/2008/layout/LinedList"/>
    <dgm:cxn modelId="{1BE3ADAD-B188-4DD9-A976-A63E9292CBC1}" type="presOf" srcId="{F4F22D5A-F78D-4958-84AF-FD0C4F50CF7C}" destId="{B226F18C-F0C3-4C5C-A31A-3DBA274FF293}" srcOrd="0" destOrd="0" presId="urn:microsoft.com/office/officeart/2008/layout/LinedList"/>
    <dgm:cxn modelId="{CF37E374-FB91-4484-A5B9-330A8B6283D2}" srcId="{06230819-811A-4026-A430-2009D0E41122}" destId="{F4F22D5A-F78D-4958-84AF-FD0C4F50CF7C}" srcOrd="1" destOrd="0" parTransId="{34ED0F7B-B46B-406C-B4F9-F80691B62C24}" sibTransId="{874FA420-49E8-41CF-AC6F-17ED613FD41B}"/>
    <dgm:cxn modelId="{200528C0-1050-4166-BC61-0AF913040D27}" type="presOf" srcId="{A6DB672E-8A40-48DA-9424-8A5DC4D58E2F}" destId="{9A7965F9-BB8C-4690-B532-0B954731075A}" srcOrd="0" destOrd="0" presId="urn:microsoft.com/office/officeart/2008/layout/LinedList"/>
    <dgm:cxn modelId="{8074B029-5926-436C-8B71-ECD8EB3DDAD6}" type="presOf" srcId="{30E8C7E2-6116-4F8C-B0E5-B747FB445BFE}" destId="{07EF35D6-C40E-4F15-96CC-53398231A15D}" srcOrd="0" destOrd="0" presId="urn:microsoft.com/office/officeart/2008/layout/LinedList"/>
    <dgm:cxn modelId="{829D059C-1038-44EB-8E18-04008DD86D93}" srcId="{06230819-811A-4026-A430-2009D0E41122}" destId="{AE52FA09-50D1-47AC-AC89-A6FADEEDFC33}" srcOrd="0" destOrd="0" parTransId="{13359050-B917-4DA0-AD0F-46465E97C060}" sibTransId="{A51FB38B-3C0F-44E2-BA4C-3499E95CFBE7}"/>
    <dgm:cxn modelId="{B82E5C27-183E-42FE-BFB1-193982FF06BC}" type="presOf" srcId="{21866803-B017-461B-966C-EE3B6001F405}" destId="{E1C52CCF-48E5-468A-B061-A508DE9632EF}" srcOrd="0" destOrd="0" presId="urn:microsoft.com/office/officeart/2008/layout/LinedList"/>
    <dgm:cxn modelId="{4F78B36D-07FB-47E3-B0C9-7D7ACFA37F6B}" type="presOf" srcId="{AE52FA09-50D1-47AC-AC89-A6FADEEDFC33}" destId="{2CA3D859-1DC4-4487-97D2-4AD040BAC250}" srcOrd="0" destOrd="0" presId="urn:microsoft.com/office/officeart/2008/layout/LinedList"/>
    <dgm:cxn modelId="{6010DEA7-8D84-406D-8FB6-31991A854867}" type="presParOf" srcId="{9A7965F9-BB8C-4690-B532-0B954731075A}" destId="{C05875F5-DD44-49DE-B977-5B7301099BB4}" srcOrd="0" destOrd="0" presId="urn:microsoft.com/office/officeart/2008/layout/LinedList"/>
    <dgm:cxn modelId="{F29B0F8E-EA87-476A-981B-A2E01F029B5B}" type="presParOf" srcId="{9A7965F9-BB8C-4690-B532-0B954731075A}" destId="{E5BB506B-7031-48C5-9056-33BF07923D16}" srcOrd="1" destOrd="0" presId="urn:microsoft.com/office/officeart/2008/layout/LinedList"/>
    <dgm:cxn modelId="{68008333-8512-4A36-92E9-479D050CA15A}" type="presParOf" srcId="{E5BB506B-7031-48C5-9056-33BF07923D16}" destId="{6C7119CF-2E67-4FED-82CD-F3D966B5D985}" srcOrd="0" destOrd="0" presId="urn:microsoft.com/office/officeart/2008/layout/LinedList"/>
    <dgm:cxn modelId="{A4BF73D5-E064-4F88-9844-450C370A2217}" type="presParOf" srcId="{E5BB506B-7031-48C5-9056-33BF07923D16}" destId="{D2E58428-4295-40A6-A92E-410FF25859EF}" srcOrd="1" destOrd="0" presId="urn:microsoft.com/office/officeart/2008/layout/LinedList"/>
    <dgm:cxn modelId="{2EE63962-F2F4-44F6-8C88-68E21A178462}" type="presParOf" srcId="{D2E58428-4295-40A6-A92E-410FF25859EF}" destId="{ACE01C54-1338-4F7D-A65D-DE7F389F5904}" srcOrd="0" destOrd="0" presId="urn:microsoft.com/office/officeart/2008/layout/LinedList"/>
    <dgm:cxn modelId="{BB179323-16C5-445F-A920-C8498D6D4EBE}" type="presParOf" srcId="{D2E58428-4295-40A6-A92E-410FF25859EF}" destId="{6471E013-4472-46D8-8EB8-E391D8DCC959}" srcOrd="1" destOrd="0" presId="urn:microsoft.com/office/officeart/2008/layout/LinedList"/>
    <dgm:cxn modelId="{C89AF57A-8E56-4208-9118-F96C503732D3}" type="presParOf" srcId="{6471E013-4472-46D8-8EB8-E391D8DCC959}" destId="{71C8D6BC-A37C-419D-8522-F0CFBA354A10}" srcOrd="0" destOrd="0" presId="urn:microsoft.com/office/officeart/2008/layout/LinedList"/>
    <dgm:cxn modelId="{19973645-BA1D-452B-A341-4418B2A0DCA2}" type="presParOf" srcId="{6471E013-4472-46D8-8EB8-E391D8DCC959}" destId="{2CA3D859-1DC4-4487-97D2-4AD040BAC250}" srcOrd="1" destOrd="0" presId="urn:microsoft.com/office/officeart/2008/layout/LinedList"/>
    <dgm:cxn modelId="{87C215AD-C1D2-45E6-AEBA-BE578C95FDFE}" type="presParOf" srcId="{6471E013-4472-46D8-8EB8-E391D8DCC959}" destId="{C1287043-CB9A-4FB5-BE4F-2A6C01C35C89}" srcOrd="2" destOrd="0" presId="urn:microsoft.com/office/officeart/2008/layout/LinedList"/>
    <dgm:cxn modelId="{76C087DF-025E-4A6F-8114-23D4EA313B0C}" type="presParOf" srcId="{D2E58428-4295-40A6-A92E-410FF25859EF}" destId="{03C379D1-9155-4494-866C-83CD991BEBDD}" srcOrd="2" destOrd="0" presId="urn:microsoft.com/office/officeart/2008/layout/LinedList"/>
    <dgm:cxn modelId="{CA35B059-0209-41A6-A804-8C68C5BD637E}" type="presParOf" srcId="{D2E58428-4295-40A6-A92E-410FF25859EF}" destId="{A2222A48-AB75-464E-BDE9-6B1E1315BEBF}" srcOrd="3" destOrd="0" presId="urn:microsoft.com/office/officeart/2008/layout/LinedList"/>
    <dgm:cxn modelId="{43E88C9F-2E09-4E3C-BCF2-D394C30B5CDF}" type="presParOf" srcId="{D2E58428-4295-40A6-A92E-410FF25859EF}" destId="{DC3998FE-3AE1-4F61-99BD-FEEDCB86ED21}" srcOrd="4" destOrd="0" presId="urn:microsoft.com/office/officeart/2008/layout/LinedList"/>
    <dgm:cxn modelId="{D87338AE-A6F7-4EA0-A86E-77BC9CBE3709}" type="presParOf" srcId="{DC3998FE-3AE1-4F61-99BD-FEEDCB86ED21}" destId="{FB9CE9A4-F73F-4227-9114-9FD16B16214E}" srcOrd="0" destOrd="0" presId="urn:microsoft.com/office/officeart/2008/layout/LinedList"/>
    <dgm:cxn modelId="{5640A2F4-8C4A-4F37-B66C-AA14B11B4F3B}" type="presParOf" srcId="{DC3998FE-3AE1-4F61-99BD-FEEDCB86ED21}" destId="{B226F18C-F0C3-4C5C-A31A-3DBA274FF293}" srcOrd="1" destOrd="0" presId="urn:microsoft.com/office/officeart/2008/layout/LinedList"/>
    <dgm:cxn modelId="{73EAF8F4-92AF-4C4B-957B-7BCB0FFDA9A5}" type="presParOf" srcId="{DC3998FE-3AE1-4F61-99BD-FEEDCB86ED21}" destId="{5EE92EB8-DAC3-4574-B462-C3141920F51B}" srcOrd="2" destOrd="0" presId="urn:microsoft.com/office/officeart/2008/layout/LinedList"/>
    <dgm:cxn modelId="{4387D3B2-002D-4AE2-AAED-8BAA1DE39CD7}" type="presParOf" srcId="{D2E58428-4295-40A6-A92E-410FF25859EF}" destId="{344822E5-AB34-48C6-A056-6AEB8E71298D}" srcOrd="5" destOrd="0" presId="urn:microsoft.com/office/officeart/2008/layout/LinedList"/>
    <dgm:cxn modelId="{CDBA52FB-C6D1-4F32-A626-E565C2FBB10D}" type="presParOf" srcId="{D2E58428-4295-40A6-A92E-410FF25859EF}" destId="{03160AF7-6DD8-496F-9D5B-C2A8BEC62A64}" srcOrd="6" destOrd="0" presId="urn:microsoft.com/office/officeart/2008/layout/LinedList"/>
    <dgm:cxn modelId="{A440D284-5C6B-4A0E-95E2-AAE2312DA99F}" type="presParOf" srcId="{9A7965F9-BB8C-4690-B532-0B954731075A}" destId="{2D5D45A0-651E-4B38-94D2-C7D324E60CC1}" srcOrd="2" destOrd="0" presId="urn:microsoft.com/office/officeart/2008/layout/LinedList"/>
    <dgm:cxn modelId="{F6FA6D1C-4BD8-49AE-AB59-19467AB998D0}" type="presParOf" srcId="{9A7965F9-BB8C-4690-B532-0B954731075A}" destId="{F776850B-A9A3-4310-A7A0-C2A9F89464B2}" srcOrd="3" destOrd="0" presId="urn:microsoft.com/office/officeart/2008/layout/LinedList"/>
    <dgm:cxn modelId="{A48995BB-5826-4C88-8614-E4DBFB87058F}" type="presParOf" srcId="{F776850B-A9A3-4310-A7A0-C2A9F89464B2}" destId="{E1C52CCF-48E5-468A-B061-A508DE9632EF}" srcOrd="0" destOrd="0" presId="urn:microsoft.com/office/officeart/2008/layout/LinedList"/>
    <dgm:cxn modelId="{6CD16ED8-E8B5-4455-8574-DBCA02D287E6}" type="presParOf" srcId="{F776850B-A9A3-4310-A7A0-C2A9F89464B2}" destId="{70CD39B9-CC0E-410F-AA6B-7E0BE15895AA}" srcOrd="1" destOrd="0" presId="urn:microsoft.com/office/officeart/2008/layout/LinedList"/>
    <dgm:cxn modelId="{759036EE-2167-4B70-9C37-276F9F3114F4}" type="presParOf" srcId="{70CD39B9-CC0E-410F-AA6B-7E0BE15895AA}" destId="{070750AB-4A28-4CD9-8784-5EC7A2B81D7C}" srcOrd="0" destOrd="0" presId="urn:microsoft.com/office/officeart/2008/layout/LinedList"/>
    <dgm:cxn modelId="{94808CD5-B410-4D4C-94CD-51EEF2FE0FEF}" type="presParOf" srcId="{70CD39B9-CC0E-410F-AA6B-7E0BE15895AA}" destId="{FDAE79BE-A0DD-4B91-A11D-4AF2B6214AC7}" srcOrd="1" destOrd="0" presId="urn:microsoft.com/office/officeart/2008/layout/LinedList"/>
    <dgm:cxn modelId="{A8D61972-5FCE-45C4-83DB-DAE65EE5D231}" type="presParOf" srcId="{FDAE79BE-A0DD-4B91-A11D-4AF2B6214AC7}" destId="{3795CF32-D578-427D-847E-377FF759F95B}" srcOrd="0" destOrd="0" presId="urn:microsoft.com/office/officeart/2008/layout/LinedList"/>
    <dgm:cxn modelId="{D2775EBB-C65B-4681-8FCE-82A906030E3F}" type="presParOf" srcId="{FDAE79BE-A0DD-4B91-A11D-4AF2B6214AC7}" destId="{5CF8D682-8897-4F71-AFC7-6507C625464B}" srcOrd="1" destOrd="0" presId="urn:microsoft.com/office/officeart/2008/layout/LinedList"/>
    <dgm:cxn modelId="{75A45FF2-4ED8-4C4F-B594-C90F0DCFE9B3}" type="presParOf" srcId="{FDAE79BE-A0DD-4B91-A11D-4AF2B6214AC7}" destId="{49DFEB47-04FE-4454-AD9F-9253EC15F2D0}" srcOrd="2" destOrd="0" presId="urn:microsoft.com/office/officeart/2008/layout/LinedList"/>
    <dgm:cxn modelId="{4AFCF63C-8221-42B8-8A80-C8B52575E3DF}" type="presParOf" srcId="{70CD39B9-CC0E-410F-AA6B-7E0BE15895AA}" destId="{8C4B76FA-3192-4796-8BC9-E281BCF7D16F}" srcOrd="2" destOrd="0" presId="urn:microsoft.com/office/officeart/2008/layout/LinedList"/>
    <dgm:cxn modelId="{ABED51E4-7EED-441E-9ADF-54FE88EBA0A0}" type="presParOf" srcId="{70CD39B9-CC0E-410F-AA6B-7E0BE15895AA}" destId="{AB953DC8-8AF0-4EA3-95CD-088D211E16D7}" srcOrd="3" destOrd="0" presId="urn:microsoft.com/office/officeart/2008/layout/LinedList"/>
    <dgm:cxn modelId="{F3C2BF7A-2726-40AB-B619-36F5FBF2B603}" type="presParOf" srcId="{70CD39B9-CC0E-410F-AA6B-7E0BE15895AA}" destId="{174F9B44-DA83-4867-9AA5-1C162C848FA9}" srcOrd="4" destOrd="0" presId="urn:microsoft.com/office/officeart/2008/layout/LinedList"/>
    <dgm:cxn modelId="{AD7C998B-0DB6-41A7-A8A4-84AD195B5E85}" type="presParOf" srcId="{174F9B44-DA83-4867-9AA5-1C162C848FA9}" destId="{F6114147-D304-4ABF-AA34-620FBC98DEC4}" srcOrd="0" destOrd="0" presId="urn:microsoft.com/office/officeart/2008/layout/LinedList"/>
    <dgm:cxn modelId="{DBDBE63F-5E5F-46AF-9A8F-C5CF34F221C0}" type="presParOf" srcId="{174F9B44-DA83-4867-9AA5-1C162C848FA9}" destId="{07EF35D6-C40E-4F15-96CC-53398231A15D}" srcOrd="1" destOrd="0" presId="urn:microsoft.com/office/officeart/2008/layout/LinedList"/>
    <dgm:cxn modelId="{469B764D-7CD2-4615-A163-D00A51B39373}" type="presParOf" srcId="{174F9B44-DA83-4867-9AA5-1C162C848FA9}" destId="{381D9D43-2F96-4B3D-BB05-4692145341AE}" srcOrd="2" destOrd="0" presId="urn:microsoft.com/office/officeart/2008/layout/LinedList"/>
    <dgm:cxn modelId="{F370C2D6-189F-4556-BAF6-3A47659AE75D}" type="presParOf" srcId="{70CD39B9-CC0E-410F-AA6B-7E0BE15895AA}" destId="{DE556C45-9B8B-41E0-8114-31A02619D542}" srcOrd="5" destOrd="0" presId="urn:microsoft.com/office/officeart/2008/layout/LinedList"/>
    <dgm:cxn modelId="{14AA0CAE-E702-4E4C-9D57-5458A314B4E6}" type="presParOf" srcId="{70CD39B9-CC0E-410F-AA6B-7E0BE15895AA}" destId="{D4640596-1D34-4F12-9DA7-055814F45B2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DB4288-4506-4BCA-98E6-B25D61AE8212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BBA9B2BA-86F7-43B1-96AE-48898FBDE527}">
      <dgm:prSet phldrT="[Metin]"/>
      <dgm:spPr/>
      <dgm:t>
        <a:bodyPr/>
        <a:lstStyle/>
        <a:p>
          <a:r>
            <a:rPr lang="tr-TR" dirty="0" smtClean="0"/>
            <a:t>Başkalarına saygı</a:t>
          </a:r>
          <a:endParaRPr lang="tr-TR" dirty="0"/>
        </a:p>
      </dgm:t>
    </dgm:pt>
    <dgm:pt modelId="{6FB5E9D1-B8F5-481C-B8D9-466727E6CB67}" type="parTrans" cxnId="{B9749835-2152-450F-B1A5-2F843BE1EDB8}">
      <dgm:prSet/>
      <dgm:spPr/>
      <dgm:t>
        <a:bodyPr/>
        <a:lstStyle/>
        <a:p>
          <a:endParaRPr lang="tr-TR"/>
        </a:p>
      </dgm:t>
    </dgm:pt>
    <dgm:pt modelId="{3242F94C-9521-4081-80D1-3D90C9C55C39}" type="sibTrans" cxnId="{B9749835-2152-450F-B1A5-2F843BE1EDB8}">
      <dgm:prSet/>
      <dgm:spPr/>
      <dgm:t>
        <a:bodyPr/>
        <a:lstStyle/>
        <a:p>
          <a:endParaRPr lang="tr-TR"/>
        </a:p>
      </dgm:t>
    </dgm:pt>
    <dgm:pt modelId="{FD4A4020-18C5-41B6-B726-92F8854504D8}">
      <dgm:prSet phldrT="[Metin]" custT="1"/>
      <dgm:spPr/>
      <dgm:t>
        <a:bodyPr/>
        <a:lstStyle/>
        <a:p>
          <a:r>
            <a:rPr lang="tr-TR" sz="1800" dirty="0" smtClean="0"/>
            <a:t>Kendini eğitme</a:t>
          </a:r>
          <a:endParaRPr lang="tr-TR" sz="1800" dirty="0"/>
        </a:p>
      </dgm:t>
    </dgm:pt>
    <dgm:pt modelId="{25E31962-C85B-488B-8EDB-08D1A5EAEC13}" type="parTrans" cxnId="{57B1B281-2D65-4B78-901B-8F9F6F25ADA8}">
      <dgm:prSet/>
      <dgm:spPr/>
      <dgm:t>
        <a:bodyPr/>
        <a:lstStyle/>
        <a:p>
          <a:endParaRPr lang="tr-TR"/>
        </a:p>
      </dgm:t>
    </dgm:pt>
    <dgm:pt modelId="{90C2575E-4468-477F-BFE9-7B50D2E9D988}" type="sibTrans" cxnId="{57B1B281-2D65-4B78-901B-8F9F6F25ADA8}">
      <dgm:prSet/>
      <dgm:spPr/>
      <dgm:t>
        <a:bodyPr/>
        <a:lstStyle/>
        <a:p>
          <a:endParaRPr lang="tr-TR"/>
        </a:p>
      </dgm:t>
    </dgm:pt>
    <dgm:pt modelId="{6F7B9367-3A0C-400F-87BB-259051A7AFE0}">
      <dgm:prSet phldrT="[Metin]" custT="1"/>
      <dgm:spPr/>
      <dgm:t>
        <a:bodyPr/>
        <a:lstStyle/>
        <a:p>
          <a:r>
            <a:rPr lang="tr-TR" sz="1600" dirty="0" smtClean="0"/>
            <a:t>Kendini/</a:t>
          </a:r>
        </a:p>
        <a:p>
          <a:r>
            <a:rPr lang="tr-TR" sz="1600" dirty="0" smtClean="0"/>
            <a:t>başkalarını koruma</a:t>
          </a:r>
          <a:endParaRPr lang="tr-TR" sz="1600" dirty="0"/>
        </a:p>
      </dgm:t>
    </dgm:pt>
    <dgm:pt modelId="{73F8ECB6-11DD-46EA-820E-8822F9CEB6F3}" type="parTrans" cxnId="{D048DCF1-A6E9-4E01-BBFC-9B1F432A531D}">
      <dgm:prSet/>
      <dgm:spPr/>
      <dgm:t>
        <a:bodyPr/>
        <a:lstStyle/>
        <a:p>
          <a:endParaRPr lang="tr-TR"/>
        </a:p>
      </dgm:t>
    </dgm:pt>
    <dgm:pt modelId="{615875C0-7D87-45F4-9736-25BB41512999}" type="sibTrans" cxnId="{D048DCF1-A6E9-4E01-BBFC-9B1F432A531D}">
      <dgm:prSet/>
      <dgm:spPr/>
      <dgm:t>
        <a:bodyPr/>
        <a:lstStyle/>
        <a:p>
          <a:endParaRPr lang="tr-TR"/>
        </a:p>
      </dgm:t>
    </dgm:pt>
    <dgm:pt modelId="{CAA6804D-CE6D-4AA4-A147-4434BA89CA69}" type="pres">
      <dgm:prSet presAssocID="{ABDB4288-4506-4BCA-98E6-B25D61AE821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8C06B72-1693-4AFE-BF4C-319B24D15F59}" type="pres">
      <dgm:prSet presAssocID="{BBA9B2BA-86F7-43B1-96AE-48898FBDE527}" presName="gear1" presStyleLbl="node1" presStyleIdx="0" presStyleCnt="3" custLinFactNeighborX="1876" custLinFactNeighborY="31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D5E46B-4DDE-41BA-B22B-CCA2FB198C80}" type="pres">
      <dgm:prSet presAssocID="{BBA9B2BA-86F7-43B1-96AE-48898FBDE527}" presName="gear1srcNode" presStyleLbl="node1" presStyleIdx="0" presStyleCnt="3"/>
      <dgm:spPr/>
      <dgm:t>
        <a:bodyPr/>
        <a:lstStyle/>
        <a:p>
          <a:endParaRPr lang="tr-TR"/>
        </a:p>
      </dgm:t>
    </dgm:pt>
    <dgm:pt modelId="{27CA9CC1-EDD2-4A5F-8BA9-7942371C2584}" type="pres">
      <dgm:prSet presAssocID="{BBA9B2BA-86F7-43B1-96AE-48898FBDE527}" presName="gear1dstNode" presStyleLbl="node1" presStyleIdx="0" presStyleCnt="3"/>
      <dgm:spPr/>
      <dgm:t>
        <a:bodyPr/>
        <a:lstStyle/>
        <a:p>
          <a:endParaRPr lang="tr-TR"/>
        </a:p>
      </dgm:t>
    </dgm:pt>
    <dgm:pt modelId="{D3F7B246-94D6-42B5-9FE3-24437A23EF5C}" type="pres">
      <dgm:prSet presAssocID="{FD4A4020-18C5-41B6-B726-92F8854504D8}" presName="gear2" presStyleLbl="node1" presStyleIdx="1" presStyleCnt="3" custScaleX="121674" custScaleY="11693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55AE2E-4017-48D2-9F9A-84DF063BB5ED}" type="pres">
      <dgm:prSet presAssocID="{FD4A4020-18C5-41B6-B726-92F8854504D8}" presName="gear2srcNode" presStyleLbl="node1" presStyleIdx="1" presStyleCnt="3"/>
      <dgm:spPr/>
      <dgm:t>
        <a:bodyPr/>
        <a:lstStyle/>
        <a:p>
          <a:endParaRPr lang="tr-TR"/>
        </a:p>
      </dgm:t>
    </dgm:pt>
    <dgm:pt modelId="{B83BFFFB-F383-4F9A-B536-F01D1D50761B}" type="pres">
      <dgm:prSet presAssocID="{FD4A4020-18C5-41B6-B726-92F8854504D8}" presName="gear2dstNode" presStyleLbl="node1" presStyleIdx="1" presStyleCnt="3"/>
      <dgm:spPr/>
      <dgm:t>
        <a:bodyPr/>
        <a:lstStyle/>
        <a:p>
          <a:endParaRPr lang="tr-TR"/>
        </a:p>
      </dgm:t>
    </dgm:pt>
    <dgm:pt modelId="{6DB12972-7FDE-47EE-AD53-3C7B17D8208A}" type="pres">
      <dgm:prSet presAssocID="{6F7B9367-3A0C-400F-87BB-259051A7AFE0}" presName="gear3" presStyleLbl="node1" presStyleIdx="2" presStyleCnt="3" custScaleX="124743" custScaleY="121453"/>
      <dgm:spPr/>
      <dgm:t>
        <a:bodyPr/>
        <a:lstStyle/>
        <a:p>
          <a:endParaRPr lang="tr-TR"/>
        </a:p>
      </dgm:t>
    </dgm:pt>
    <dgm:pt modelId="{FAB46C95-34C4-416F-9BEE-2B61EC1BF05B}" type="pres">
      <dgm:prSet presAssocID="{6F7B9367-3A0C-400F-87BB-259051A7AFE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13C84C-1681-4B6D-B18E-28A87D051ED3}" type="pres">
      <dgm:prSet presAssocID="{6F7B9367-3A0C-400F-87BB-259051A7AFE0}" presName="gear3srcNode" presStyleLbl="node1" presStyleIdx="2" presStyleCnt="3"/>
      <dgm:spPr/>
      <dgm:t>
        <a:bodyPr/>
        <a:lstStyle/>
        <a:p>
          <a:endParaRPr lang="tr-TR"/>
        </a:p>
      </dgm:t>
    </dgm:pt>
    <dgm:pt modelId="{61A102D4-EC1F-4F2A-8045-8746EAEC10E5}" type="pres">
      <dgm:prSet presAssocID="{6F7B9367-3A0C-400F-87BB-259051A7AFE0}" presName="gear3dstNode" presStyleLbl="node1" presStyleIdx="2" presStyleCnt="3"/>
      <dgm:spPr/>
      <dgm:t>
        <a:bodyPr/>
        <a:lstStyle/>
        <a:p>
          <a:endParaRPr lang="tr-TR"/>
        </a:p>
      </dgm:t>
    </dgm:pt>
    <dgm:pt modelId="{D9516BAB-E713-4C1F-8EDD-C9A0D558F0A1}" type="pres">
      <dgm:prSet presAssocID="{3242F94C-9521-4081-80D1-3D90C9C55C39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503C8B17-58A5-4A24-88B6-68AB88774CB0}" type="pres">
      <dgm:prSet presAssocID="{90C2575E-4468-477F-BFE9-7B50D2E9D988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AAF6B576-86A0-4A36-A373-7F1E4455B225}" type="pres">
      <dgm:prSet presAssocID="{615875C0-7D87-45F4-9736-25BB41512999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B0B360DB-D781-45D4-A61F-27E215D940CA}" type="presOf" srcId="{6F7B9367-3A0C-400F-87BB-259051A7AFE0}" destId="{6DB12972-7FDE-47EE-AD53-3C7B17D8208A}" srcOrd="0" destOrd="0" presId="urn:microsoft.com/office/officeart/2005/8/layout/gear1"/>
    <dgm:cxn modelId="{4615AAA7-A868-40CB-ACAF-D88D5C00ABD6}" type="presOf" srcId="{3242F94C-9521-4081-80D1-3D90C9C55C39}" destId="{D9516BAB-E713-4C1F-8EDD-C9A0D558F0A1}" srcOrd="0" destOrd="0" presId="urn:microsoft.com/office/officeart/2005/8/layout/gear1"/>
    <dgm:cxn modelId="{AECB987F-CAF4-4219-8872-03D560622912}" type="presOf" srcId="{BBA9B2BA-86F7-43B1-96AE-48898FBDE527}" destId="{08C06B72-1693-4AFE-BF4C-319B24D15F59}" srcOrd="0" destOrd="0" presId="urn:microsoft.com/office/officeart/2005/8/layout/gear1"/>
    <dgm:cxn modelId="{890FD4B6-207D-47F5-A7A7-CBBD11A0DF5A}" type="presOf" srcId="{90C2575E-4468-477F-BFE9-7B50D2E9D988}" destId="{503C8B17-58A5-4A24-88B6-68AB88774CB0}" srcOrd="0" destOrd="0" presId="urn:microsoft.com/office/officeart/2005/8/layout/gear1"/>
    <dgm:cxn modelId="{57B1B281-2D65-4B78-901B-8F9F6F25ADA8}" srcId="{ABDB4288-4506-4BCA-98E6-B25D61AE8212}" destId="{FD4A4020-18C5-41B6-B726-92F8854504D8}" srcOrd="1" destOrd="0" parTransId="{25E31962-C85B-488B-8EDB-08D1A5EAEC13}" sibTransId="{90C2575E-4468-477F-BFE9-7B50D2E9D988}"/>
    <dgm:cxn modelId="{CD116E28-ABAA-4E5C-9A21-480CDB853E1F}" type="presOf" srcId="{FD4A4020-18C5-41B6-B726-92F8854504D8}" destId="{D3F7B246-94D6-42B5-9FE3-24437A23EF5C}" srcOrd="0" destOrd="0" presId="urn:microsoft.com/office/officeart/2005/8/layout/gear1"/>
    <dgm:cxn modelId="{D048DCF1-A6E9-4E01-BBFC-9B1F432A531D}" srcId="{ABDB4288-4506-4BCA-98E6-B25D61AE8212}" destId="{6F7B9367-3A0C-400F-87BB-259051A7AFE0}" srcOrd="2" destOrd="0" parTransId="{73F8ECB6-11DD-46EA-820E-8822F9CEB6F3}" sibTransId="{615875C0-7D87-45F4-9736-25BB41512999}"/>
    <dgm:cxn modelId="{B9749835-2152-450F-B1A5-2F843BE1EDB8}" srcId="{ABDB4288-4506-4BCA-98E6-B25D61AE8212}" destId="{BBA9B2BA-86F7-43B1-96AE-48898FBDE527}" srcOrd="0" destOrd="0" parTransId="{6FB5E9D1-B8F5-481C-B8D9-466727E6CB67}" sibTransId="{3242F94C-9521-4081-80D1-3D90C9C55C39}"/>
    <dgm:cxn modelId="{BACF1AC4-FB01-4638-A802-9825C703FB13}" type="presOf" srcId="{FD4A4020-18C5-41B6-B726-92F8854504D8}" destId="{B83BFFFB-F383-4F9A-B536-F01D1D50761B}" srcOrd="2" destOrd="0" presId="urn:microsoft.com/office/officeart/2005/8/layout/gear1"/>
    <dgm:cxn modelId="{49BE9E59-F004-4FA0-880F-87C0FE98C2E9}" type="presOf" srcId="{6F7B9367-3A0C-400F-87BB-259051A7AFE0}" destId="{FAB46C95-34C4-416F-9BEE-2B61EC1BF05B}" srcOrd="1" destOrd="0" presId="urn:microsoft.com/office/officeart/2005/8/layout/gear1"/>
    <dgm:cxn modelId="{9E549E17-296F-4626-A98E-CD3AC492DDB4}" type="presOf" srcId="{615875C0-7D87-45F4-9736-25BB41512999}" destId="{AAF6B576-86A0-4A36-A373-7F1E4455B225}" srcOrd="0" destOrd="0" presId="urn:microsoft.com/office/officeart/2005/8/layout/gear1"/>
    <dgm:cxn modelId="{4B734DFA-1F2A-4745-8A80-4ED24A3D4DDB}" type="presOf" srcId="{ABDB4288-4506-4BCA-98E6-B25D61AE8212}" destId="{CAA6804D-CE6D-4AA4-A147-4434BA89CA69}" srcOrd="0" destOrd="0" presId="urn:microsoft.com/office/officeart/2005/8/layout/gear1"/>
    <dgm:cxn modelId="{3A2ADB33-C674-4DBE-AF20-83EC7616F119}" type="presOf" srcId="{6F7B9367-3A0C-400F-87BB-259051A7AFE0}" destId="{3313C84C-1681-4B6D-B18E-28A87D051ED3}" srcOrd="2" destOrd="0" presId="urn:microsoft.com/office/officeart/2005/8/layout/gear1"/>
    <dgm:cxn modelId="{7AFF6873-36B4-47D7-BC05-403B0A0B7F54}" type="presOf" srcId="{FD4A4020-18C5-41B6-B726-92F8854504D8}" destId="{9455AE2E-4017-48D2-9F9A-84DF063BB5ED}" srcOrd="1" destOrd="0" presId="urn:microsoft.com/office/officeart/2005/8/layout/gear1"/>
    <dgm:cxn modelId="{2E01699F-0382-4D86-8504-2C48661616CA}" type="presOf" srcId="{BBA9B2BA-86F7-43B1-96AE-48898FBDE527}" destId="{27CA9CC1-EDD2-4A5F-8BA9-7942371C2584}" srcOrd="2" destOrd="0" presId="urn:microsoft.com/office/officeart/2005/8/layout/gear1"/>
    <dgm:cxn modelId="{7C3F8BF3-2BBF-40D7-BE09-84030B63BBE2}" type="presOf" srcId="{BBA9B2BA-86F7-43B1-96AE-48898FBDE527}" destId="{20D5E46B-4DDE-41BA-B22B-CCA2FB198C80}" srcOrd="1" destOrd="0" presId="urn:microsoft.com/office/officeart/2005/8/layout/gear1"/>
    <dgm:cxn modelId="{F7A71D58-7EB3-40BE-BE12-083EBF9CC95D}" type="presOf" srcId="{6F7B9367-3A0C-400F-87BB-259051A7AFE0}" destId="{61A102D4-EC1F-4F2A-8045-8746EAEC10E5}" srcOrd="3" destOrd="0" presId="urn:microsoft.com/office/officeart/2005/8/layout/gear1"/>
    <dgm:cxn modelId="{7A030B7A-A232-45FF-A0C4-AAFDC761C33A}" type="presParOf" srcId="{CAA6804D-CE6D-4AA4-A147-4434BA89CA69}" destId="{08C06B72-1693-4AFE-BF4C-319B24D15F59}" srcOrd="0" destOrd="0" presId="urn:microsoft.com/office/officeart/2005/8/layout/gear1"/>
    <dgm:cxn modelId="{480088D6-BFA3-43E9-A474-70ADF3E1C93B}" type="presParOf" srcId="{CAA6804D-CE6D-4AA4-A147-4434BA89CA69}" destId="{20D5E46B-4DDE-41BA-B22B-CCA2FB198C80}" srcOrd="1" destOrd="0" presId="urn:microsoft.com/office/officeart/2005/8/layout/gear1"/>
    <dgm:cxn modelId="{1E685C75-E8F0-47CA-81CB-38075F125ECD}" type="presParOf" srcId="{CAA6804D-CE6D-4AA4-A147-4434BA89CA69}" destId="{27CA9CC1-EDD2-4A5F-8BA9-7942371C2584}" srcOrd="2" destOrd="0" presId="urn:microsoft.com/office/officeart/2005/8/layout/gear1"/>
    <dgm:cxn modelId="{42AA90EC-59B1-4E12-8979-68484615EFF8}" type="presParOf" srcId="{CAA6804D-CE6D-4AA4-A147-4434BA89CA69}" destId="{D3F7B246-94D6-42B5-9FE3-24437A23EF5C}" srcOrd="3" destOrd="0" presId="urn:microsoft.com/office/officeart/2005/8/layout/gear1"/>
    <dgm:cxn modelId="{CBF5A8D2-07C1-4A82-82B2-EF373C2B4F8B}" type="presParOf" srcId="{CAA6804D-CE6D-4AA4-A147-4434BA89CA69}" destId="{9455AE2E-4017-48D2-9F9A-84DF063BB5ED}" srcOrd="4" destOrd="0" presId="urn:microsoft.com/office/officeart/2005/8/layout/gear1"/>
    <dgm:cxn modelId="{B1A8B26E-BC05-47B5-BC51-3C6CC40F75D5}" type="presParOf" srcId="{CAA6804D-CE6D-4AA4-A147-4434BA89CA69}" destId="{B83BFFFB-F383-4F9A-B536-F01D1D50761B}" srcOrd="5" destOrd="0" presId="urn:microsoft.com/office/officeart/2005/8/layout/gear1"/>
    <dgm:cxn modelId="{45DA214D-DB86-4E86-9487-A6CF3F3FD6C0}" type="presParOf" srcId="{CAA6804D-CE6D-4AA4-A147-4434BA89CA69}" destId="{6DB12972-7FDE-47EE-AD53-3C7B17D8208A}" srcOrd="6" destOrd="0" presId="urn:microsoft.com/office/officeart/2005/8/layout/gear1"/>
    <dgm:cxn modelId="{43B17E0F-0FD9-4C7F-8A1F-E612E4A29BA7}" type="presParOf" srcId="{CAA6804D-CE6D-4AA4-A147-4434BA89CA69}" destId="{FAB46C95-34C4-416F-9BEE-2B61EC1BF05B}" srcOrd="7" destOrd="0" presId="urn:microsoft.com/office/officeart/2005/8/layout/gear1"/>
    <dgm:cxn modelId="{26347E63-6217-4792-B588-BE76D8B6763E}" type="presParOf" srcId="{CAA6804D-CE6D-4AA4-A147-4434BA89CA69}" destId="{3313C84C-1681-4B6D-B18E-28A87D051ED3}" srcOrd="8" destOrd="0" presId="urn:microsoft.com/office/officeart/2005/8/layout/gear1"/>
    <dgm:cxn modelId="{38D0B413-1D38-43D3-BC9C-9987E7A9982E}" type="presParOf" srcId="{CAA6804D-CE6D-4AA4-A147-4434BA89CA69}" destId="{61A102D4-EC1F-4F2A-8045-8746EAEC10E5}" srcOrd="9" destOrd="0" presId="urn:microsoft.com/office/officeart/2005/8/layout/gear1"/>
    <dgm:cxn modelId="{2DAC3146-03B6-48F2-8A77-E8A7E0770F2D}" type="presParOf" srcId="{CAA6804D-CE6D-4AA4-A147-4434BA89CA69}" destId="{D9516BAB-E713-4C1F-8EDD-C9A0D558F0A1}" srcOrd="10" destOrd="0" presId="urn:microsoft.com/office/officeart/2005/8/layout/gear1"/>
    <dgm:cxn modelId="{4989F070-ADCB-47B8-BBBB-F3F22B39FCAB}" type="presParOf" srcId="{CAA6804D-CE6D-4AA4-A147-4434BA89CA69}" destId="{503C8B17-58A5-4A24-88B6-68AB88774CB0}" srcOrd="11" destOrd="0" presId="urn:microsoft.com/office/officeart/2005/8/layout/gear1"/>
    <dgm:cxn modelId="{5E3463F5-0609-44FD-82BB-DEDA03861A91}" type="presParOf" srcId="{CAA6804D-CE6D-4AA4-A147-4434BA89CA69}" destId="{AAF6B576-86A0-4A36-A373-7F1E4455B22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08B619-3CE6-43FE-883D-694309A4F9C4}">
      <dsp:nvSpPr>
        <dsp:cNvPr id="0" name=""/>
        <dsp:cNvSpPr/>
      </dsp:nvSpPr>
      <dsp:spPr>
        <a:xfrm>
          <a:off x="0" y="0"/>
          <a:ext cx="7417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275BF-6973-4985-A7A1-12F32FD53DA1}">
      <dsp:nvSpPr>
        <dsp:cNvPr id="0" name=""/>
        <dsp:cNvSpPr/>
      </dsp:nvSpPr>
      <dsp:spPr>
        <a:xfrm>
          <a:off x="0" y="0"/>
          <a:ext cx="1483488" cy="420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Dijital öğrencilik algısında sorunlar</a:t>
          </a:r>
          <a:endParaRPr lang="tr-TR" sz="2200" kern="1200" dirty="0"/>
        </a:p>
      </dsp:txBody>
      <dsp:txXfrm>
        <a:off x="0" y="0"/>
        <a:ext cx="1483488" cy="4203675"/>
      </dsp:txXfrm>
    </dsp:sp>
    <dsp:sp modelId="{15DEF684-B0CF-40EC-86BB-1B1B982F049E}">
      <dsp:nvSpPr>
        <dsp:cNvPr id="0" name=""/>
        <dsp:cNvSpPr/>
      </dsp:nvSpPr>
      <dsp:spPr>
        <a:xfrm>
          <a:off x="1594750" y="39614"/>
          <a:ext cx="5822693" cy="79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İnternet ortamında </a:t>
          </a:r>
          <a:r>
            <a:rPr lang="tr-TR" sz="2200" kern="1200" dirty="0" smtClean="0">
              <a:solidFill>
                <a:srgbClr val="FF0000"/>
              </a:solidFill>
            </a:rPr>
            <a:t>her istediğini </a:t>
          </a:r>
          <a:r>
            <a:rPr lang="tr-TR" sz="2200" kern="1200" dirty="0" smtClean="0"/>
            <a:t>yapabileceğini zannetme</a:t>
          </a:r>
          <a:endParaRPr lang="tr-TR" sz="2200" kern="1200" dirty="0"/>
        </a:p>
      </dsp:txBody>
      <dsp:txXfrm>
        <a:off x="1594750" y="39614"/>
        <a:ext cx="5822693" cy="792294"/>
      </dsp:txXfrm>
    </dsp:sp>
    <dsp:sp modelId="{1300CCC0-D0A5-4905-A1CA-B342E09F697D}">
      <dsp:nvSpPr>
        <dsp:cNvPr id="0" name=""/>
        <dsp:cNvSpPr/>
      </dsp:nvSpPr>
      <dsp:spPr>
        <a:xfrm>
          <a:off x="1483488" y="831908"/>
          <a:ext cx="59339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F9948-A98C-4488-A6A6-284F73D1FFD7}">
      <dsp:nvSpPr>
        <dsp:cNvPr id="0" name=""/>
        <dsp:cNvSpPr/>
      </dsp:nvSpPr>
      <dsp:spPr>
        <a:xfrm>
          <a:off x="1594750" y="871523"/>
          <a:ext cx="5822693" cy="79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>
              <a:solidFill>
                <a:srgbClr val="FF0000"/>
              </a:solidFill>
            </a:rPr>
            <a:t>İnternet kaynaklarını </a:t>
          </a:r>
          <a:r>
            <a:rPr lang="tr-TR" sz="2200" kern="1200" dirty="0" smtClean="0"/>
            <a:t>kullanırken eleştirememe</a:t>
          </a:r>
          <a:endParaRPr lang="tr-TR" sz="2200" kern="1200" dirty="0"/>
        </a:p>
      </dsp:txBody>
      <dsp:txXfrm>
        <a:off x="1594750" y="871523"/>
        <a:ext cx="5822693" cy="792294"/>
      </dsp:txXfrm>
    </dsp:sp>
    <dsp:sp modelId="{906F72D5-1358-49FF-AADE-F1522C064B96}">
      <dsp:nvSpPr>
        <dsp:cNvPr id="0" name=""/>
        <dsp:cNvSpPr/>
      </dsp:nvSpPr>
      <dsp:spPr>
        <a:xfrm>
          <a:off x="1483488" y="1663817"/>
          <a:ext cx="59339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76A1F-DBFA-4101-AC7E-8F8021907753}">
      <dsp:nvSpPr>
        <dsp:cNvPr id="0" name=""/>
        <dsp:cNvSpPr/>
      </dsp:nvSpPr>
      <dsp:spPr>
        <a:xfrm>
          <a:off x="1594750" y="1703432"/>
          <a:ext cx="5822693" cy="79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İnternette yapılan davranışların </a:t>
          </a:r>
          <a:r>
            <a:rPr lang="tr-TR" sz="2200" kern="1200" dirty="0" smtClean="0">
              <a:solidFill>
                <a:srgbClr val="FF0000"/>
              </a:solidFill>
            </a:rPr>
            <a:t>etik sonuçlar</a:t>
          </a:r>
          <a:r>
            <a:rPr lang="tr-TR" sz="2200" kern="1200" dirty="0" smtClean="0"/>
            <a:t>ını bilmeme</a:t>
          </a:r>
          <a:endParaRPr lang="tr-TR" sz="2200" kern="1200" dirty="0"/>
        </a:p>
      </dsp:txBody>
      <dsp:txXfrm>
        <a:off x="1594750" y="1703432"/>
        <a:ext cx="5822693" cy="792294"/>
      </dsp:txXfrm>
    </dsp:sp>
    <dsp:sp modelId="{197D779E-0D64-4301-850C-38CE046BAFD4}">
      <dsp:nvSpPr>
        <dsp:cNvPr id="0" name=""/>
        <dsp:cNvSpPr/>
      </dsp:nvSpPr>
      <dsp:spPr>
        <a:xfrm>
          <a:off x="1483488" y="2495726"/>
          <a:ext cx="59339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CED95-39F5-4B6F-BCCA-CC86BC76E9AA}">
      <dsp:nvSpPr>
        <dsp:cNvPr id="0" name=""/>
        <dsp:cNvSpPr/>
      </dsp:nvSpPr>
      <dsp:spPr>
        <a:xfrm>
          <a:off x="1594750" y="2535341"/>
          <a:ext cx="5822693" cy="79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Ahlaki olarak </a:t>
          </a:r>
          <a:r>
            <a:rPr lang="tr-TR" sz="2200" kern="1200" dirty="0" smtClean="0">
              <a:solidFill>
                <a:srgbClr val="FF0000"/>
              </a:solidFill>
            </a:rPr>
            <a:t>çevrimiçi kararlar</a:t>
          </a:r>
          <a:r>
            <a:rPr lang="tr-TR" sz="2200" kern="1200" dirty="0" smtClean="0"/>
            <a:t>ı yanlış alma</a:t>
          </a:r>
          <a:endParaRPr lang="tr-TR" sz="2200" kern="1200" dirty="0"/>
        </a:p>
      </dsp:txBody>
      <dsp:txXfrm>
        <a:off x="1594750" y="2535341"/>
        <a:ext cx="5822693" cy="792294"/>
      </dsp:txXfrm>
    </dsp:sp>
    <dsp:sp modelId="{75852F10-FB9B-489E-A970-3B7060B59AB2}">
      <dsp:nvSpPr>
        <dsp:cNvPr id="0" name=""/>
        <dsp:cNvSpPr/>
      </dsp:nvSpPr>
      <dsp:spPr>
        <a:xfrm>
          <a:off x="1483488" y="3327635"/>
          <a:ext cx="59339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E516C-1969-4AAA-B7C1-EBAF09EBE73F}">
      <dsp:nvSpPr>
        <dsp:cNvPr id="0" name=""/>
        <dsp:cNvSpPr/>
      </dsp:nvSpPr>
      <dsp:spPr>
        <a:xfrm>
          <a:off x="1594750" y="3367250"/>
          <a:ext cx="5822693" cy="79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İnterneti bilerek yanlış kullanarak </a:t>
          </a:r>
          <a:r>
            <a:rPr lang="tr-TR" sz="2200" kern="1200" smtClean="0">
              <a:solidFill>
                <a:srgbClr val="FF0000"/>
              </a:solidFill>
            </a:rPr>
            <a:t>başkalarına zarar veren</a:t>
          </a:r>
          <a:r>
            <a:rPr lang="tr-TR" sz="2200" kern="1200" smtClean="0"/>
            <a:t> (siber zorbalık)</a:t>
          </a:r>
          <a:endParaRPr lang="tr-TR" sz="2200" kern="1200" dirty="0"/>
        </a:p>
      </dsp:txBody>
      <dsp:txXfrm>
        <a:off x="1594750" y="3367250"/>
        <a:ext cx="5822693" cy="792294"/>
      </dsp:txXfrm>
    </dsp:sp>
    <dsp:sp modelId="{F9952420-B90E-4084-A259-03D099CEF4DD}">
      <dsp:nvSpPr>
        <dsp:cNvPr id="0" name=""/>
        <dsp:cNvSpPr/>
      </dsp:nvSpPr>
      <dsp:spPr>
        <a:xfrm>
          <a:off x="1483488" y="4159544"/>
          <a:ext cx="59339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5875F5-DD44-49DE-B977-5B7301099BB4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7119CF-2E67-4FED-82CD-F3D966B5D985}">
      <dsp:nvSpPr>
        <dsp:cNvPr id="0" name=""/>
        <dsp:cNvSpPr/>
      </dsp:nvSpPr>
      <dsp:spPr>
        <a:xfrm>
          <a:off x="0" y="0"/>
          <a:ext cx="164592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rgbClr val="00B0F0"/>
              </a:solidFill>
            </a:rPr>
            <a:t>Çocuğum internet bağımlısı değildir: %74</a:t>
          </a:r>
          <a:endParaRPr lang="tr-TR" sz="2000" kern="1200" dirty="0">
            <a:solidFill>
              <a:srgbClr val="00B0F0"/>
            </a:solidFill>
          </a:endParaRPr>
        </a:p>
      </dsp:txBody>
      <dsp:txXfrm>
        <a:off x="0" y="0"/>
        <a:ext cx="1645920" cy="2262981"/>
      </dsp:txXfrm>
    </dsp:sp>
    <dsp:sp modelId="{2CA3D859-1DC4-4487-97D2-4AD040BAC250}">
      <dsp:nvSpPr>
        <dsp:cNvPr id="0" name=""/>
        <dsp:cNvSpPr/>
      </dsp:nvSpPr>
      <dsp:spPr>
        <a:xfrm>
          <a:off x="1769364" y="52596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rgbClr val="FF0000"/>
              </a:solidFill>
            </a:rPr>
            <a:t>Elimde olsa çocuklarıma internet kullandırmayacağım: %51,1 </a:t>
          </a:r>
          <a:endParaRPr lang="tr-TR" sz="2100" kern="1200" dirty="0">
            <a:solidFill>
              <a:srgbClr val="FF0000"/>
            </a:solidFill>
          </a:endParaRPr>
        </a:p>
      </dsp:txBody>
      <dsp:txXfrm>
        <a:off x="1769364" y="52596"/>
        <a:ext cx="6460236" cy="1051932"/>
      </dsp:txXfrm>
    </dsp:sp>
    <dsp:sp modelId="{03C379D1-9155-4494-866C-83CD991BEBDD}">
      <dsp:nvSpPr>
        <dsp:cNvPr id="0" name=""/>
        <dsp:cNvSpPr/>
      </dsp:nvSpPr>
      <dsp:spPr>
        <a:xfrm>
          <a:off x="1645920" y="110452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6F18C-F0C3-4C5C-A31A-3DBA274FF293}">
      <dsp:nvSpPr>
        <dsp:cNvPr id="0" name=""/>
        <dsp:cNvSpPr/>
      </dsp:nvSpPr>
      <dsp:spPr>
        <a:xfrm>
          <a:off x="1769364" y="1157126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rgbClr val="FF0000"/>
              </a:solidFill>
            </a:rPr>
            <a:t>İnternet aile ilişkilerini olumsuz etkilemektedir: %66,8</a:t>
          </a:r>
          <a:endParaRPr lang="tr-TR" sz="2100" kern="1200" dirty="0">
            <a:solidFill>
              <a:srgbClr val="FF0000"/>
            </a:solidFill>
          </a:endParaRPr>
        </a:p>
      </dsp:txBody>
      <dsp:txXfrm>
        <a:off x="1769364" y="1157126"/>
        <a:ext cx="6460236" cy="1051932"/>
      </dsp:txXfrm>
    </dsp:sp>
    <dsp:sp modelId="{344822E5-AB34-48C6-A056-6AEB8E71298D}">
      <dsp:nvSpPr>
        <dsp:cNvPr id="0" name=""/>
        <dsp:cNvSpPr/>
      </dsp:nvSpPr>
      <dsp:spPr>
        <a:xfrm>
          <a:off x="1645920" y="2209058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D45A0-651E-4B38-94D2-C7D324E60CC1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C52CCF-48E5-468A-B061-A508DE9632EF}">
      <dsp:nvSpPr>
        <dsp:cNvPr id="0" name=""/>
        <dsp:cNvSpPr/>
      </dsp:nvSpPr>
      <dsp:spPr>
        <a:xfrm>
          <a:off x="0" y="2262981"/>
          <a:ext cx="164592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rgbClr val="00B0F0"/>
              </a:solidFill>
            </a:rPr>
            <a:t>Sık sık çocuklarıma internetin zararlarıyla ilgili bilgi veririm: %79,2</a:t>
          </a:r>
          <a:endParaRPr lang="tr-TR" sz="2000" kern="1200" dirty="0">
            <a:solidFill>
              <a:srgbClr val="00B0F0"/>
            </a:solidFill>
          </a:endParaRPr>
        </a:p>
      </dsp:txBody>
      <dsp:txXfrm>
        <a:off x="0" y="2262981"/>
        <a:ext cx="1645920" cy="2262981"/>
      </dsp:txXfrm>
    </dsp:sp>
    <dsp:sp modelId="{5CF8D682-8897-4F71-AFC7-6507C625464B}">
      <dsp:nvSpPr>
        <dsp:cNvPr id="0" name=""/>
        <dsp:cNvSpPr/>
      </dsp:nvSpPr>
      <dsp:spPr>
        <a:xfrm>
          <a:off x="1769364" y="2315578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rgbClr val="FF0000"/>
              </a:solidFill>
            </a:rPr>
            <a:t>Çocuğum benden daha iyi internet kullanıyor:  %89,8</a:t>
          </a:r>
          <a:endParaRPr lang="tr-TR" sz="2100" kern="1200" dirty="0">
            <a:solidFill>
              <a:srgbClr val="FF0000"/>
            </a:solidFill>
          </a:endParaRPr>
        </a:p>
      </dsp:txBody>
      <dsp:txXfrm>
        <a:off x="1769364" y="2315578"/>
        <a:ext cx="6460236" cy="1051932"/>
      </dsp:txXfrm>
    </dsp:sp>
    <dsp:sp modelId="{8C4B76FA-3192-4796-8BC9-E281BCF7D16F}">
      <dsp:nvSpPr>
        <dsp:cNvPr id="0" name=""/>
        <dsp:cNvSpPr/>
      </dsp:nvSpPr>
      <dsp:spPr>
        <a:xfrm>
          <a:off x="1645920" y="3367510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F35D6-C40E-4F15-96CC-53398231A15D}">
      <dsp:nvSpPr>
        <dsp:cNvPr id="0" name=""/>
        <dsp:cNvSpPr/>
      </dsp:nvSpPr>
      <dsp:spPr>
        <a:xfrm>
          <a:off x="1769364" y="3420107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rgbClr val="FF0000"/>
              </a:solidFill>
            </a:rPr>
            <a:t>Çocuklarım internette tanıştığı kişilerden ve ziyaret ettiği sitelerden olumsuz etkileniyor: %40-48</a:t>
          </a:r>
          <a:endParaRPr lang="tr-TR" sz="2100" kern="1200" dirty="0">
            <a:solidFill>
              <a:srgbClr val="FF0000"/>
            </a:solidFill>
          </a:endParaRPr>
        </a:p>
      </dsp:txBody>
      <dsp:txXfrm>
        <a:off x="1769364" y="3420107"/>
        <a:ext cx="6460236" cy="1051932"/>
      </dsp:txXfrm>
    </dsp:sp>
    <dsp:sp modelId="{DE556C45-9B8B-41E0-8114-31A02619D542}">
      <dsp:nvSpPr>
        <dsp:cNvPr id="0" name=""/>
        <dsp:cNvSpPr/>
      </dsp:nvSpPr>
      <dsp:spPr>
        <a:xfrm>
          <a:off x="1645920" y="4472040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C06B72-1693-4AFE-BF4C-319B24D15F59}">
      <dsp:nvSpPr>
        <dsp:cNvPr id="0" name=""/>
        <dsp:cNvSpPr/>
      </dsp:nvSpPr>
      <dsp:spPr>
        <a:xfrm>
          <a:off x="2041426" y="2664283"/>
          <a:ext cx="2495077" cy="249507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Başkalarına saygı</a:t>
          </a:r>
          <a:endParaRPr lang="tr-TR" sz="1900" kern="1200" dirty="0"/>
        </a:p>
      </dsp:txBody>
      <dsp:txXfrm>
        <a:off x="2041426" y="2664283"/>
        <a:ext cx="2495077" cy="2495077"/>
      </dsp:txXfrm>
    </dsp:sp>
    <dsp:sp modelId="{D3F7B246-94D6-42B5-9FE3-24437A23EF5C}">
      <dsp:nvSpPr>
        <dsp:cNvPr id="0" name=""/>
        <dsp:cNvSpPr/>
      </dsp:nvSpPr>
      <dsp:spPr>
        <a:xfrm>
          <a:off x="393097" y="1841593"/>
          <a:ext cx="2207898" cy="2121904"/>
        </a:xfrm>
        <a:prstGeom prst="gear6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Kendini eğitme</a:t>
          </a:r>
          <a:endParaRPr lang="tr-TR" sz="1800" kern="1200" dirty="0"/>
        </a:p>
      </dsp:txBody>
      <dsp:txXfrm>
        <a:off x="393097" y="1841593"/>
        <a:ext cx="2207898" cy="2121904"/>
      </dsp:txXfrm>
    </dsp:sp>
    <dsp:sp modelId="{6DB12972-7FDE-47EE-AD53-3C7B17D8208A}">
      <dsp:nvSpPr>
        <dsp:cNvPr id="0" name=""/>
        <dsp:cNvSpPr/>
      </dsp:nvSpPr>
      <dsp:spPr>
        <a:xfrm rot="20700000">
          <a:off x="1375444" y="563349"/>
          <a:ext cx="2239265" cy="2137950"/>
        </a:xfrm>
        <a:prstGeom prst="gear6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Kendini/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başkalarını koruma</a:t>
          </a:r>
          <a:endParaRPr lang="tr-TR" sz="1600" kern="1200" dirty="0"/>
        </a:p>
      </dsp:txBody>
      <dsp:txXfrm>
        <a:off x="1872590" y="1026255"/>
        <a:ext cx="1244973" cy="1212138"/>
      </dsp:txXfrm>
    </dsp:sp>
    <dsp:sp modelId="{D9516BAB-E713-4C1F-8EDD-C9A0D558F0A1}">
      <dsp:nvSpPr>
        <dsp:cNvPr id="0" name=""/>
        <dsp:cNvSpPr/>
      </dsp:nvSpPr>
      <dsp:spPr>
        <a:xfrm>
          <a:off x="1853342" y="2206340"/>
          <a:ext cx="3193698" cy="3193698"/>
        </a:xfrm>
        <a:prstGeom prst="circularArrow">
          <a:avLst>
            <a:gd name="adj1" fmla="val 4688"/>
            <a:gd name="adj2" fmla="val 299029"/>
            <a:gd name="adj3" fmla="val 2523790"/>
            <a:gd name="adj4" fmla="val 15844949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C8B17-58A5-4A24-88B6-68AB88774CB0}">
      <dsp:nvSpPr>
        <dsp:cNvPr id="0" name=""/>
        <dsp:cNvSpPr/>
      </dsp:nvSpPr>
      <dsp:spPr>
        <a:xfrm>
          <a:off x="268383" y="1592273"/>
          <a:ext cx="2320421" cy="23204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6B576-86A0-4A36-A373-7F1E4455B225}">
      <dsp:nvSpPr>
        <dsp:cNvPr id="0" name=""/>
        <dsp:cNvSpPr/>
      </dsp:nvSpPr>
      <dsp:spPr>
        <a:xfrm>
          <a:off x="1194851" y="352450"/>
          <a:ext cx="2501881" cy="25018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55CD9A-4B3B-4E32-A5B7-0B932F23C764}" type="datetimeFigureOut">
              <a:rPr lang="tr-TR" smtClean="0"/>
              <a:pPr/>
              <a:t>27.02.2014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C8A2D28-6A76-44FD-89F7-8176C31E6A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CD9A-4B3B-4E32-A5B7-0B932F23C764}" type="datetimeFigureOut">
              <a:rPr lang="tr-TR" smtClean="0"/>
              <a:pPr/>
              <a:t>27.02.2014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2D28-6A76-44FD-89F7-8176C31E6A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CD9A-4B3B-4E32-A5B7-0B932F23C764}" type="datetimeFigureOut">
              <a:rPr lang="tr-TR" smtClean="0"/>
              <a:pPr/>
              <a:t>27.02.2014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2D28-6A76-44FD-89F7-8176C31E6A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55CD9A-4B3B-4E32-A5B7-0B932F23C764}" type="datetimeFigureOut">
              <a:rPr lang="tr-TR" smtClean="0"/>
              <a:pPr/>
              <a:t>27.02.2014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8A2D28-6A76-44FD-89F7-8176C31E6A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55CD9A-4B3B-4E32-A5B7-0B932F23C764}" type="datetimeFigureOut">
              <a:rPr lang="tr-TR" smtClean="0"/>
              <a:pPr/>
              <a:t>27.02.2014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C8A2D28-6A76-44FD-89F7-8176C31E6A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CD9A-4B3B-4E32-A5B7-0B932F23C764}" type="datetimeFigureOut">
              <a:rPr lang="tr-TR" smtClean="0"/>
              <a:pPr/>
              <a:t>27.02.2014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2D28-6A76-44FD-89F7-8176C31E6A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CD9A-4B3B-4E32-A5B7-0B932F23C764}" type="datetimeFigureOut">
              <a:rPr lang="tr-TR" smtClean="0"/>
              <a:pPr/>
              <a:t>27.02.2014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2D28-6A76-44FD-89F7-8176C31E6A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55CD9A-4B3B-4E32-A5B7-0B932F23C764}" type="datetimeFigureOut">
              <a:rPr lang="tr-TR" smtClean="0"/>
              <a:pPr/>
              <a:t>27.02.2014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8A2D28-6A76-44FD-89F7-8176C31E6A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CD9A-4B3B-4E32-A5B7-0B932F23C764}" type="datetimeFigureOut">
              <a:rPr lang="tr-TR" smtClean="0"/>
              <a:pPr/>
              <a:t>27.02.2014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A2D28-6A76-44FD-89F7-8176C31E6A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55CD9A-4B3B-4E32-A5B7-0B932F23C764}" type="datetimeFigureOut">
              <a:rPr lang="tr-TR" smtClean="0"/>
              <a:pPr/>
              <a:t>27.02.2014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8A2D28-6A76-44FD-89F7-8176C31E6A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55CD9A-4B3B-4E32-A5B7-0B932F23C764}" type="datetimeFigureOut">
              <a:rPr lang="tr-TR" smtClean="0"/>
              <a:pPr/>
              <a:t>27.02.2014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8A2D28-6A76-44FD-89F7-8176C31E6A0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55CD9A-4B3B-4E32-A5B7-0B932F23C764}" type="datetimeFigureOut">
              <a:rPr lang="tr-TR" smtClean="0"/>
              <a:pPr/>
              <a:t>27.02.2014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8A2D28-6A76-44FD-89F7-8176C31E6A0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video/Megan_Story.wm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video/8-Facebook%20Kullan&#305;m%20Ama&#231;lar&#305;.web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video/6-Sosyal%20medyan&#305;n%20e&#287;itimde%20kullan&#305;lmas&#305;.mp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video/Sarah_Story.wmv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video/internette_guvenli_kalma.wmv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video/12-Face%20g&#252;venlik.mp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http://did-not-finish.com/wp-content/uploads/2011/11/yousuck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http://img96.imageshack.us/img96/3521/samplea1b3f1cd25f74e1cb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video/2-Veli%20Anketi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http://www.templates.com/blog/wp-content/uploads/2009/10/Portrait-of-Alien-by-Goktug-Gurellier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QWOUa6cG12-t-2T6ko1T2L_pldH2-_IONjYqIKUAJeB66AcsTcJQ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video/13-GTA%20V%20ve%20etkileri%20k&#305;zg&#305;nl&#305;k%20yarat&#305;yor!.mp4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hyperlink" Target="http://manyakhaber.net/wp-content/uploads/2013/08/Grand-Theft-Auto-IV-GTA.jpg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al__ma_Sayfas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video/14-Siber%20zorbal&#305;k.mp4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tr-TR" b="1" dirty="0"/>
              <a:t>BT'NİN VE İNTERNET’İN BİLİNÇLİ, </a:t>
            </a:r>
            <a:r>
              <a:rPr lang="tr-TR" sz="4400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tr-TR" b="1" dirty="0"/>
              <a:t>ÜVENLİ KULLANIMININ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99792" y="3140968"/>
            <a:ext cx="5904656" cy="28083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C-</a:t>
            </a:r>
            <a:r>
              <a:rPr lang="tr-T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EĞİTİM BOYUTU</a:t>
            </a:r>
            <a:endParaRPr lang="tr-T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6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260648"/>
            <a:ext cx="84935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Megan’ın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Hikayesi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3" y="1700808"/>
            <a:ext cx="7344816" cy="4015023"/>
          </a:xfrm>
          <a:prstGeom prst="rect">
            <a:avLst/>
          </a:prstGeom>
        </p:spPr>
      </p:pic>
      <p:pic>
        <p:nvPicPr>
          <p:cNvPr id="5" name="Picture 5" descr="http://www.akus.com.tr/logo/vide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3" y="16692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09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1126" y="548680"/>
            <a:ext cx="8208912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altLang="tr-TR" sz="4000" dirty="0" smtClean="0">
                <a:solidFill>
                  <a:schemeClr val="bg1"/>
                </a:solidFill>
              </a:rPr>
              <a:t>Videodaki öğretmen olsaydınız, ne yapardınız?</a:t>
            </a:r>
            <a:endParaRPr lang="tr-TR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334662" y="2276872"/>
            <a:ext cx="8208912" cy="3628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/>
              <a:defRPr/>
            </a:pPr>
            <a:r>
              <a:rPr lang="tr-TR" sz="3200" dirty="0" smtClean="0"/>
              <a:t>Olayı örtbas ederdim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tr-TR" sz="3200" dirty="0" smtClean="0"/>
              <a:t>Disipline verirdim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tr-TR" sz="3200" dirty="0" smtClean="0"/>
              <a:t>Olayla ilgili sınıfta nutuk atardım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tr-TR" sz="3200" dirty="0" smtClean="0"/>
              <a:t>5651 sayılı kanundan bahsederdim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tr-TR" sz="3200" dirty="0" smtClean="0"/>
              <a:t>Dijital öğrenciliği öğretirdim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tr-TR" sz="3200" dirty="0" smtClean="0"/>
              <a:t>Diğer cevaplar….</a:t>
            </a:r>
          </a:p>
          <a:p>
            <a:pPr>
              <a:defRPr/>
            </a:pPr>
            <a:endParaRPr lang="tr-TR" sz="32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8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3"/>
          <p:cNvGraphicFramePr>
            <a:graphicFrameLocks/>
          </p:cNvGraphicFramePr>
          <p:nvPr/>
        </p:nvGraphicFramePr>
        <p:xfrm>
          <a:off x="395536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 2"/>
          <p:cNvSpPr/>
          <p:nvPr/>
        </p:nvSpPr>
        <p:spPr>
          <a:xfrm>
            <a:off x="1273728" y="332656"/>
            <a:ext cx="4179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Dijital Aile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3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3112AA-1498-4564-97C3-2D6AA3976BC2}" type="slidenum">
              <a:rPr lang="tr-TR"/>
              <a:pPr>
                <a:defRPr/>
              </a:pPr>
              <a:t>13</a:t>
            </a:fld>
            <a:endParaRPr lang="tr-T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white">
          <a:xfrm>
            <a:off x="-26988" y="4848225"/>
            <a:ext cx="914400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tr-TR" sz="32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+mn-cs"/>
            </a:endParaRPr>
          </a:p>
        </p:txBody>
      </p:sp>
      <p:pic>
        <p:nvPicPr>
          <p:cNvPr id="184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705" y="1268760"/>
            <a:ext cx="7694613" cy="53038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Metin kutusu 1"/>
          <p:cNvSpPr txBox="1">
            <a:spLocks noChangeArrowheads="1"/>
          </p:cNvSpPr>
          <p:nvPr/>
        </p:nvSpPr>
        <p:spPr bwMode="auto">
          <a:xfrm>
            <a:off x="6659563" y="5589588"/>
            <a:ext cx="1309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/>
              <a:t>Ocak (2013)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76560" y="188640"/>
            <a:ext cx="813690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accent3">
                    <a:lumMod val="50000"/>
                  </a:schemeClr>
                </a:solidFill>
              </a:rPr>
              <a:t>Son 1 yılda internette en az 1 zararlı eylemde bulunma durumu: 225 aile (%11)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3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11560" y="260648"/>
            <a:ext cx="784887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/>
              <a:t>Dijital Dünya hangi bileşenleri içerir?</a:t>
            </a:r>
          </a:p>
        </p:txBody>
      </p:sp>
      <p:graphicFrame>
        <p:nvGraphicFramePr>
          <p:cNvPr id="5" name="İçerik Yer Tutucusu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17956561"/>
              </p:ext>
            </p:extLst>
          </p:nvPr>
        </p:nvGraphicFramePr>
        <p:xfrm>
          <a:off x="2051720" y="980728"/>
          <a:ext cx="4536504" cy="539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2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6936"/>
          </a:xfrm>
        </p:spPr>
        <p:txBody>
          <a:bodyPr/>
          <a:lstStyle/>
          <a:p>
            <a:pPr algn="l"/>
            <a:r>
              <a:rPr lang="tr-TR" altLang="tr-TR" dirty="0" smtClean="0">
                <a:solidFill>
                  <a:srgbClr val="FF0000"/>
                </a:solidFill>
              </a:rPr>
              <a:t>DİJİTAL ERİŞİM</a:t>
            </a:r>
          </a:p>
        </p:txBody>
      </p:sp>
      <p:sp>
        <p:nvSpPr>
          <p:cNvPr id="30723" name="İçerik Yer Tutucusu 2"/>
          <p:cNvSpPr>
            <a:spLocks noGrp="1"/>
          </p:cNvSpPr>
          <p:nvPr>
            <p:ph idx="1"/>
          </p:nvPr>
        </p:nvSpPr>
        <p:spPr>
          <a:xfrm>
            <a:off x="179388" y="1314450"/>
            <a:ext cx="4043362" cy="4525963"/>
          </a:xfrm>
        </p:spPr>
        <p:txBody>
          <a:bodyPr>
            <a:normAutofit lnSpcReduction="10000"/>
          </a:bodyPr>
          <a:lstStyle/>
          <a:p>
            <a:r>
              <a:rPr lang="tr-TR" altLang="tr-TR" sz="2400" smtClean="0"/>
              <a:t>Öğrencilerimin yaptığı tek şey </a:t>
            </a:r>
            <a:r>
              <a:rPr lang="tr-TR" altLang="tr-TR" sz="2400" u="sng" smtClean="0"/>
              <a:t>kopyala/yapıştır</a:t>
            </a:r>
          </a:p>
          <a:p>
            <a:r>
              <a:rPr lang="tr-TR" altLang="tr-TR" sz="2400" smtClean="0"/>
              <a:t>Derste İnternet bağlantısına izin vermiyorum</a:t>
            </a:r>
          </a:p>
          <a:p>
            <a:r>
              <a:rPr lang="tr-TR" altLang="tr-TR" sz="2400" smtClean="0"/>
              <a:t>Kızlar müzik dinlemek, erkekler film indirmek için İnternet kullanıyorlar. Tek bildikleri bu!</a:t>
            </a:r>
          </a:p>
          <a:p>
            <a:r>
              <a:rPr lang="tr-TR" altLang="tr-TR" sz="2400" smtClean="0"/>
              <a:t>İnternet araştırması kesinlikle vermem!</a:t>
            </a:r>
          </a:p>
          <a:p>
            <a:endParaRPr lang="tr-TR" altLang="tr-TR" sz="240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E85E7F-224F-470C-B5E3-2B97DAA40116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pic>
        <p:nvPicPr>
          <p:cNvPr id="30725" name="Picture 2" descr="C:\Users\mao\Desktop\2013-01-25_145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908050"/>
            <a:ext cx="5040312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0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Başlık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3960440" cy="638944"/>
          </a:xfrm>
        </p:spPr>
        <p:txBody>
          <a:bodyPr/>
          <a:lstStyle/>
          <a:p>
            <a:pPr algn="l"/>
            <a:r>
              <a:rPr lang="tr-TR" altLang="tr-TR" dirty="0" smtClean="0">
                <a:solidFill>
                  <a:schemeClr val="accent3">
                    <a:lumMod val="50000"/>
                  </a:schemeClr>
                </a:solidFill>
              </a:rPr>
              <a:t>DİJİTAL TİCARET</a:t>
            </a:r>
          </a:p>
        </p:txBody>
      </p:sp>
      <p:sp>
        <p:nvSpPr>
          <p:cNvPr id="31747" name="İçerik Yer Tutucusu 2"/>
          <p:cNvSpPr>
            <a:spLocks noGrp="1"/>
          </p:cNvSpPr>
          <p:nvPr>
            <p:ph idx="1"/>
          </p:nvPr>
        </p:nvSpPr>
        <p:spPr>
          <a:xfrm>
            <a:off x="434001" y="2564904"/>
            <a:ext cx="8675688" cy="4492625"/>
          </a:xfrm>
        </p:spPr>
        <p:txBody>
          <a:bodyPr>
            <a:normAutofit/>
          </a:bodyPr>
          <a:lstStyle/>
          <a:p>
            <a:endParaRPr lang="tr-TR" altLang="tr-TR" sz="2800" dirty="0" smtClean="0"/>
          </a:p>
          <a:p>
            <a:endParaRPr lang="tr-TR" altLang="tr-TR" sz="2800" dirty="0" smtClean="0"/>
          </a:p>
          <a:p>
            <a:r>
              <a:rPr lang="tr-TR" altLang="tr-TR" sz="2800" dirty="0" err="1" smtClean="0"/>
              <a:t>eft</a:t>
            </a:r>
            <a:r>
              <a:rPr lang="tr-TR" altLang="tr-TR" sz="2800" dirty="0" smtClean="0"/>
              <a:t> yapmayı bilmiyorum</a:t>
            </a:r>
          </a:p>
          <a:p>
            <a:r>
              <a:rPr lang="tr-TR" altLang="tr-TR" sz="2800" dirty="0" smtClean="0"/>
              <a:t>Google </a:t>
            </a:r>
            <a:r>
              <a:rPr lang="tr-TR" altLang="tr-TR" sz="2800" dirty="0" err="1" smtClean="0"/>
              <a:t>drive’yı</a:t>
            </a:r>
            <a:r>
              <a:rPr lang="tr-TR" altLang="tr-TR" sz="2800" dirty="0" smtClean="0"/>
              <a:t> bilmiyorum</a:t>
            </a:r>
          </a:p>
          <a:p>
            <a:r>
              <a:rPr lang="tr-TR" altLang="tr-TR" sz="2800" dirty="0" err="1" smtClean="0"/>
              <a:t>Markafoni</a:t>
            </a:r>
            <a:r>
              <a:rPr lang="tr-TR" altLang="tr-TR" sz="2800" dirty="0" smtClean="0"/>
              <a:t>/</a:t>
            </a:r>
            <a:r>
              <a:rPr lang="tr-TR" altLang="tr-TR" sz="2800" dirty="0" err="1" smtClean="0"/>
              <a:t>gittigidiyor</a:t>
            </a:r>
            <a:r>
              <a:rPr lang="tr-TR" altLang="tr-TR" sz="2800" dirty="0" smtClean="0"/>
              <a:t>/</a:t>
            </a:r>
            <a:r>
              <a:rPr lang="tr-TR" altLang="tr-TR" sz="2800" dirty="0" err="1" smtClean="0"/>
              <a:t>hepsiburada</a:t>
            </a:r>
            <a:r>
              <a:rPr lang="tr-TR" altLang="tr-TR" sz="2800" dirty="0" smtClean="0"/>
              <a:t> ‘dan hiç alışveriş yapmadım</a:t>
            </a:r>
          </a:p>
          <a:p>
            <a:r>
              <a:rPr lang="tr-TR" altLang="tr-TR" sz="2800" dirty="0" smtClean="0"/>
              <a:t>Arabamın vergisini (gib.gov.tr) internette ödemeyi bilmiyorum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8C9F07-ED37-4381-9B4E-3C6D4D0C923E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pic>
        <p:nvPicPr>
          <p:cNvPr id="31749" name="Picture 2" descr="C:\Users\mao\Desktop\2013-01-25_15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1074"/>
            <a:ext cx="759618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4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Başlık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3960440" cy="710952"/>
          </a:xfrm>
        </p:spPr>
        <p:txBody>
          <a:bodyPr/>
          <a:lstStyle/>
          <a:p>
            <a:pPr algn="l"/>
            <a:r>
              <a:rPr lang="tr-TR" altLang="tr-TR" dirty="0" smtClean="0">
                <a:solidFill>
                  <a:schemeClr val="accent3">
                    <a:lumMod val="50000"/>
                  </a:schemeClr>
                </a:solidFill>
              </a:rPr>
              <a:t>DİJİTAL İLETİŞİM</a:t>
            </a:r>
          </a:p>
        </p:txBody>
      </p:sp>
      <p:sp>
        <p:nvSpPr>
          <p:cNvPr id="3277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 smtClean="0"/>
              <a:t>Facebook</a:t>
            </a:r>
            <a:endParaRPr lang="tr-TR" altLang="tr-TR" dirty="0" smtClean="0"/>
          </a:p>
          <a:p>
            <a:r>
              <a:rPr lang="tr-TR" altLang="tr-TR" dirty="0" err="1" smtClean="0"/>
              <a:t>Twitter</a:t>
            </a:r>
            <a:endParaRPr lang="tr-TR" altLang="tr-TR" dirty="0" smtClean="0"/>
          </a:p>
          <a:p>
            <a:r>
              <a:rPr lang="tr-TR" altLang="tr-TR" dirty="0" err="1" smtClean="0"/>
              <a:t>Youtube</a:t>
            </a:r>
            <a:endParaRPr lang="tr-TR" altLang="tr-TR" dirty="0" smtClean="0"/>
          </a:p>
          <a:p>
            <a:r>
              <a:rPr lang="tr-TR" altLang="tr-TR" dirty="0" err="1" smtClean="0"/>
              <a:t>Email</a:t>
            </a:r>
            <a:endParaRPr lang="tr-TR" altLang="tr-TR" dirty="0" smtClean="0"/>
          </a:p>
          <a:p>
            <a:endParaRPr lang="tr-TR" alt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87ABB5-EC9B-40AF-80F8-3097FEE438AB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pic>
        <p:nvPicPr>
          <p:cNvPr id="32773" name="Picture 2" descr="C:\Users\mao\Desktop\2013-01-25_150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3985394" cy="283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213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Başlık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229600" cy="1143000"/>
          </a:xfrm>
        </p:spPr>
        <p:txBody>
          <a:bodyPr/>
          <a:lstStyle/>
          <a:p>
            <a:pPr algn="l"/>
            <a:r>
              <a:rPr lang="tr-TR" altLang="tr-TR" dirty="0" smtClean="0">
                <a:solidFill>
                  <a:schemeClr val="accent3">
                    <a:lumMod val="50000"/>
                  </a:schemeClr>
                </a:solidFill>
              </a:rPr>
              <a:t>DİJİTAL OKURYAZARLIK</a:t>
            </a:r>
          </a:p>
        </p:txBody>
      </p:sp>
      <p:sp>
        <p:nvSpPr>
          <p:cNvPr id="33795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tr-TR" altLang="tr-TR" dirty="0" smtClean="0"/>
              <a:t>Ders için hiç eğitsel forum </a:t>
            </a:r>
          </a:p>
          <a:p>
            <a:r>
              <a:rPr lang="tr-TR" altLang="tr-TR" dirty="0" smtClean="0"/>
              <a:t>Ders için web sitesi hazırlama</a:t>
            </a:r>
          </a:p>
          <a:p>
            <a:r>
              <a:rPr lang="tr-TR" altLang="tr-TR" dirty="0" smtClean="0"/>
              <a:t>Akıllı telefon üzerinden geliştirilen uygulamalar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CBD96D-59BC-4237-B1EC-8C1DFB3AEA6B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pic>
        <p:nvPicPr>
          <p:cNvPr id="33797" name="Picture 2" descr="C:\Users\mao\Desktop\26_27 ocak\2013-01-25_151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6983412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9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Başlı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5976664" cy="710952"/>
          </a:xfrm>
        </p:spPr>
        <p:txBody>
          <a:bodyPr/>
          <a:lstStyle/>
          <a:p>
            <a:pPr algn="l"/>
            <a:r>
              <a:rPr lang="tr-TR" altLang="tr-TR" dirty="0" smtClean="0">
                <a:solidFill>
                  <a:schemeClr val="accent3">
                    <a:lumMod val="50000"/>
                  </a:schemeClr>
                </a:solidFill>
              </a:rPr>
              <a:t>DİJİTAL SORUMLULUKLAR</a:t>
            </a:r>
          </a:p>
        </p:txBody>
      </p:sp>
      <p:sp>
        <p:nvSpPr>
          <p:cNvPr id="36867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tr-TR" altLang="tr-TR" dirty="0" smtClean="0"/>
              <a:t>Öğrenci web sitelerinden illegal mp3 ve video indirmişte ne olmuş? Zaten ben de indiriyorum.</a:t>
            </a:r>
          </a:p>
          <a:p>
            <a:r>
              <a:rPr lang="tr-TR" altLang="tr-TR" dirty="0" smtClean="0"/>
              <a:t>Fikri mülkiyet haklarından haberim hiç yok.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5DB1CD-C171-4C91-9C16-B5B37F97DC12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pic>
        <p:nvPicPr>
          <p:cNvPr id="36869" name="Picture 3" descr="C:\Users\mao\Desktop\2013-01-25_153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3347864" cy="289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6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85423" y="3068960"/>
            <a:ext cx="68554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Dijital Vatandaş</a:t>
            </a:r>
          </a:p>
          <a:p>
            <a:pPr algn="ctr"/>
            <a:r>
              <a:rPr lang="tr-TR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Kimdir?</a:t>
            </a:r>
            <a:endParaRPr lang="tr-TR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699792" y="332656"/>
            <a:ext cx="360040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 smtClean="0"/>
              <a:t>C-1</a:t>
            </a:r>
            <a:endParaRPr lang="tr-TR" sz="96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2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Başlık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229600" cy="1143000"/>
          </a:xfrm>
        </p:spPr>
        <p:txBody>
          <a:bodyPr/>
          <a:lstStyle/>
          <a:p>
            <a:pPr algn="l"/>
            <a:r>
              <a:rPr lang="tr-TR" altLang="tr-TR" dirty="0" smtClean="0">
                <a:solidFill>
                  <a:schemeClr val="accent3">
                    <a:lumMod val="50000"/>
                  </a:schemeClr>
                </a:solidFill>
              </a:rPr>
              <a:t>DİJİTAL SAĞLIK</a:t>
            </a:r>
          </a:p>
        </p:txBody>
      </p:sp>
      <p:sp>
        <p:nvSpPr>
          <p:cNvPr id="37891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tr-TR" altLang="tr-TR" dirty="0" smtClean="0"/>
              <a:t>Kullanım Süresi</a:t>
            </a:r>
          </a:p>
          <a:p>
            <a:r>
              <a:rPr lang="tr-TR" altLang="tr-TR" dirty="0" smtClean="0"/>
              <a:t>Ergonomi</a:t>
            </a:r>
          </a:p>
          <a:p>
            <a:endParaRPr lang="tr-TR" alt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00308E-C748-4E87-B1D4-B1D42D9A2175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pic>
        <p:nvPicPr>
          <p:cNvPr id="37893" name="Picture 2" descr="C:\Users\mao\Desktop\2013-01-25_153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10419"/>
            <a:ext cx="6660232" cy="26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1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Başlık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229600" cy="1143000"/>
          </a:xfrm>
        </p:spPr>
        <p:txBody>
          <a:bodyPr/>
          <a:lstStyle/>
          <a:p>
            <a:pPr algn="l"/>
            <a:r>
              <a:rPr lang="tr-TR" altLang="tr-TR" dirty="0" smtClean="0">
                <a:solidFill>
                  <a:schemeClr val="accent3">
                    <a:lumMod val="50000"/>
                  </a:schemeClr>
                </a:solidFill>
              </a:rPr>
              <a:t>DİJİTAL GÜVENLİK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256506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Virüs Programlar</a:t>
            </a:r>
          </a:p>
          <a:p>
            <a:pPr>
              <a:defRPr/>
            </a:pPr>
            <a:r>
              <a:rPr lang="tr-TR" dirty="0" smtClean="0"/>
              <a:t>Casus Yazılımlar</a:t>
            </a:r>
          </a:p>
          <a:p>
            <a:pPr marL="0" indent="0">
              <a:buFont typeface="Arial" charset="0"/>
              <a:buNone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D08EAB-3DA6-44C4-88C6-9D5BF0F7D521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pic>
        <p:nvPicPr>
          <p:cNvPr id="38917" name="Picture 2" descr="C:\Users\mao\Desktop\2013-01-25_154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3502993" cy="279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95536" y="3068960"/>
            <a:ext cx="820891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Çocuk ve Gençlerin İnternetle Tanışması</a:t>
            </a:r>
            <a:endParaRPr lang="tr-TR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699792" y="332656"/>
            <a:ext cx="360040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 smtClean="0"/>
              <a:t>C-2</a:t>
            </a:r>
            <a:endParaRPr lang="tr-TR" sz="96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9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360512"/>
            <a:ext cx="7560840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alt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Sanal dünya~ Gerçek dünya</a:t>
            </a:r>
            <a:endParaRPr lang="tr-T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819369" y="143977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Sanal Dünya diye bir şey var mıdır yok mudur?</a:t>
            </a:r>
            <a:endParaRPr lang="tr-TR" sz="2800" dirty="0"/>
          </a:p>
        </p:txBody>
      </p:sp>
      <p:sp>
        <p:nvSpPr>
          <p:cNvPr id="4" name="Sağ Ok 3"/>
          <p:cNvSpPr/>
          <p:nvPr/>
        </p:nvSpPr>
        <p:spPr>
          <a:xfrm>
            <a:off x="899592" y="162880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11560" y="3429000"/>
            <a:ext cx="756084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alt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Sanal dünya denen şey sonuçları itibari ile gerçek dünya yaşamını etkileyen araçlardır. Önemli olan bu araçların istenilen şekilde kullanılmasını sağlamaktır.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94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548680"/>
            <a:ext cx="820891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Günümüzde çocuklar internetle nerde ve nasıl tanışıyor</a:t>
            </a:r>
          </a:p>
          <a:p>
            <a:pPr algn="ctr"/>
            <a:r>
              <a:rPr lang="tr-TR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tr-TR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5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500337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Teknolojiyle tanışmadan önce çocuklara yaptırılması gereken faaliyetler: </a:t>
            </a:r>
          </a:p>
        </p:txBody>
      </p:sp>
      <p:pic>
        <p:nvPicPr>
          <p:cNvPr id="3" name="3 Resim" descr="120415-cocuk-spot.hlarge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07" y="1124744"/>
            <a:ext cx="3456384" cy="221058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83568" y="3658135"/>
            <a:ext cx="62938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•	Harita ya da pusulayla yön bulmak, </a:t>
            </a:r>
          </a:p>
          <a:p>
            <a:r>
              <a:rPr lang="tr-TR" dirty="0" smtClean="0"/>
              <a:t>•	İp atlamak, </a:t>
            </a:r>
          </a:p>
          <a:p>
            <a:r>
              <a:rPr lang="tr-TR" dirty="0" smtClean="0"/>
              <a:t>•	Tepeye tırmanmak, </a:t>
            </a:r>
          </a:p>
          <a:p>
            <a:r>
              <a:rPr lang="tr-TR" dirty="0" smtClean="0"/>
              <a:t>•	Güneşin doğuşunu ve batışını incelemek,</a:t>
            </a:r>
          </a:p>
          <a:p>
            <a:r>
              <a:rPr lang="tr-TR" dirty="0" smtClean="0"/>
              <a:t>•	Çamurda oynamak,</a:t>
            </a:r>
          </a:p>
          <a:p>
            <a:r>
              <a:rPr lang="tr-TR" dirty="0" smtClean="0"/>
              <a:t>•	Adaya gitmek, </a:t>
            </a:r>
          </a:p>
          <a:p>
            <a:r>
              <a:rPr lang="tr-TR" dirty="0" smtClean="0"/>
              <a:t>•	Ağaca tırmanmak,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95892" y="58364"/>
            <a:ext cx="8136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İlk </a:t>
            </a:r>
            <a:r>
              <a:rPr lang="en-US" b="1" dirty="0" err="1"/>
              <a:t>çocukluk</a:t>
            </a:r>
            <a:r>
              <a:rPr lang="en-US" b="1" dirty="0"/>
              <a:t> </a:t>
            </a:r>
            <a:r>
              <a:rPr lang="en-US" b="1" dirty="0" err="1"/>
              <a:t>döneminde</a:t>
            </a:r>
            <a:r>
              <a:rPr lang="en-US" b="1" dirty="0"/>
              <a:t> </a:t>
            </a:r>
            <a:r>
              <a:rPr lang="en-US" b="1" dirty="0" err="1"/>
              <a:t>beklenen</a:t>
            </a:r>
            <a:r>
              <a:rPr lang="en-US" b="1" dirty="0"/>
              <a:t> </a:t>
            </a:r>
            <a:r>
              <a:rPr lang="en-US" b="1" dirty="0" err="1"/>
              <a:t>görevlerin</a:t>
            </a:r>
            <a:r>
              <a:rPr lang="en-US" b="1" dirty="0"/>
              <a:t> </a:t>
            </a:r>
            <a:r>
              <a:rPr lang="en-US" b="1" dirty="0" err="1"/>
              <a:t>yerine</a:t>
            </a:r>
            <a:r>
              <a:rPr lang="en-US" b="1" dirty="0"/>
              <a:t> </a:t>
            </a:r>
            <a:r>
              <a:rPr lang="en-US" b="1" dirty="0" err="1"/>
              <a:t>getirilmesi</a:t>
            </a:r>
            <a:r>
              <a:rPr lang="en-US" b="1" dirty="0"/>
              <a:t> </a:t>
            </a:r>
            <a:r>
              <a:rPr lang="en-US" b="1" dirty="0" err="1"/>
              <a:t>çocuk</a:t>
            </a:r>
            <a:r>
              <a:rPr lang="en-US" b="1" dirty="0"/>
              <a:t> </a:t>
            </a:r>
            <a:r>
              <a:rPr lang="en-US" b="1" dirty="0" err="1"/>
              <a:t>için</a:t>
            </a:r>
            <a:r>
              <a:rPr lang="en-US" b="1" dirty="0"/>
              <a:t> </a:t>
            </a:r>
            <a:r>
              <a:rPr lang="en-US" b="1" dirty="0" err="1"/>
              <a:t>çok</a:t>
            </a:r>
            <a:r>
              <a:rPr lang="en-US" b="1" dirty="0"/>
              <a:t> </a:t>
            </a:r>
            <a:r>
              <a:rPr lang="en-US" b="1" dirty="0" err="1"/>
              <a:t>önemlidir</a:t>
            </a:r>
            <a:r>
              <a:rPr lang="en-US" b="1" dirty="0"/>
              <a:t>. Bu </a:t>
            </a:r>
            <a:r>
              <a:rPr lang="en-US" b="1" dirty="0" err="1"/>
              <a:t>bakış</a:t>
            </a:r>
            <a:r>
              <a:rPr lang="en-US" b="1" dirty="0"/>
              <a:t> </a:t>
            </a:r>
            <a:r>
              <a:rPr lang="en-US" b="1" dirty="0" err="1"/>
              <a:t>açısı</a:t>
            </a:r>
            <a:r>
              <a:rPr lang="en-US" b="1" dirty="0"/>
              <a:t> </a:t>
            </a:r>
            <a:r>
              <a:rPr lang="en-US" b="1" dirty="0" err="1"/>
              <a:t>çocuğun</a:t>
            </a:r>
            <a:r>
              <a:rPr lang="en-US" b="1" dirty="0"/>
              <a:t> </a:t>
            </a:r>
            <a:r>
              <a:rPr lang="en-US" b="1" dirty="0" err="1"/>
              <a:t>teknolojiye</a:t>
            </a:r>
            <a:r>
              <a:rPr lang="en-US" b="1" dirty="0"/>
              <a:t> </a:t>
            </a:r>
            <a:r>
              <a:rPr lang="en-US" b="1" dirty="0" err="1"/>
              <a:t>karşı</a:t>
            </a:r>
            <a:r>
              <a:rPr lang="en-US" b="1" dirty="0"/>
              <a:t> </a:t>
            </a:r>
            <a:r>
              <a:rPr lang="en-US" b="1" dirty="0" err="1"/>
              <a:t>olan</a:t>
            </a:r>
            <a:r>
              <a:rPr lang="en-US" b="1" dirty="0"/>
              <a:t> </a:t>
            </a:r>
            <a:r>
              <a:rPr lang="en-US" b="1" dirty="0" err="1"/>
              <a:t>duruşunu</a:t>
            </a:r>
            <a:r>
              <a:rPr lang="en-US" b="1" dirty="0"/>
              <a:t> </a:t>
            </a:r>
            <a:r>
              <a:rPr lang="en-US" b="1" dirty="0" err="1"/>
              <a:t>değiştirir</a:t>
            </a:r>
            <a:r>
              <a:rPr lang="en-US" b="1" dirty="0"/>
              <a:t>.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71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980728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•	Balık tutmak,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Rüzgârda yürümek,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Sahilde midye kabuğu toplamak,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Birini kuma gömmek,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Dalından koparıp elma yemek,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Vahşi hayvanları görmek,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Böcekleri incelemek,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Şelale görmek, 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8324800" y="58136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4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404664"/>
            <a:ext cx="6318448" cy="5560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•	Ağaç dikmek,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Kamp yapmak,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Kartopu oynamak,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Bir kuşu elle beslemek,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Kumdan kale yapmak,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Büyük bir kanyonda gezmek,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Uçurtma uçurmak,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Gölde yüzmek,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Yağmurda yürümek,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•	Kelebekleri incelemek.</a:t>
            </a:r>
            <a:endParaRPr lang="tr-TR" sz="2400" dirty="0"/>
          </a:p>
        </p:txBody>
      </p:sp>
      <p:sp>
        <p:nvSpPr>
          <p:cNvPr id="3" name="2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3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62068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/>
              <a:t>Aile</a:t>
            </a:r>
            <a:r>
              <a:rPr lang="tr-TR" sz="3200" dirty="0" smtClean="0"/>
              <a:t> ve Öğretmenler</a:t>
            </a:r>
            <a:r>
              <a:rPr lang="en-US" sz="3200" dirty="0" smtClean="0"/>
              <a:t> </a:t>
            </a:r>
            <a:r>
              <a:rPr lang="en-US" sz="3200" dirty="0"/>
              <a:t>İnternet </a:t>
            </a:r>
            <a:r>
              <a:rPr lang="en-US" sz="3200" dirty="0" err="1"/>
              <a:t>kullanımını</a:t>
            </a:r>
            <a:r>
              <a:rPr lang="en-US" sz="3200" dirty="0"/>
              <a:t> </a:t>
            </a:r>
            <a:r>
              <a:rPr lang="en-US" sz="3200" dirty="0" err="1"/>
              <a:t>yasaklamak</a:t>
            </a:r>
            <a:r>
              <a:rPr lang="en-US" sz="3200" dirty="0"/>
              <a:t> </a:t>
            </a:r>
            <a:r>
              <a:rPr lang="en-US" sz="3200" dirty="0" err="1"/>
              <a:t>yerine</a:t>
            </a:r>
            <a:r>
              <a:rPr lang="en-US" sz="3200" dirty="0"/>
              <a:t>, </a:t>
            </a:r>
            <a:r>
              <a:rPr lang="en-US" sz="3200" dirty="0" err="1"/>
              <a:t>çocuğa</a:t>
            </a:r>
            <a:r>
              <a:rPr lang="en-US" sz="3200" dirty="0"/>
              <a:t> </a:t>
            </a:r>
            <a:r>
              <a:rPr lang="en-US" sz="3200" dirty="0" err="1"/>
              <a:t>mutlaka</a:t>
            </a:r>
            <a:r>
              <a:rPr lang="en-US" sz="3200" dirty="0"/>
              <a:t> </a:t>
            </a:r>
            <a:r>
              <a:rPr lang="en-US" sz="3200" dirty="0" err="1"/>
              <a:t>rehberlik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teknik</a:t>
            </a:r>
            <a:r>
              <a:rPr lang="en-US" sz="3200" dirty="0"/>
              <a:t> </a:t>
            </a:r>
            <a:r>
              <a:rPr lang="en-US" sz="3200" dirty="0" err="1"/>
              <a:t>destek</a:t>
            </a:r>
            <a:r>
              <a:rPr lang="en-US" sz="3200" dirty="0"/>
              <a:t> </a:t>
            </a:r>
            <a:r>
              <a:rPr lang="en-US" sz="3200" dirty="0" err="1"/>
              <a:t>sağlamalı</a:t>
            </a:r>
            <a:r>
              <a:rPr lang="en-US" sz="3200" dirty="0"/>
              <a:t> (</a:t>
            </a:r>
            <a:r>
              <a:rPr lang="en-US" sz="3200" dirty="0" err="1"/>
              <a:t>dijital</a:t>
            </a:r>
            <a:r>
              <a:rPr lang="en-US" sz="3200" dirty="0"/>
              <a:t> </a:t>
            </a:r>
            <a:r>
              <a:rPr lang="en-US" sz="3200" dirty="0" err="1"/>
              <a:t>vatandaş</a:t>
            </a:r>
            <a:r>
              <a:rPr lang="en-US" sz="3200" dirty="0"/>
              <a:t> </a:t>
            </a:r>
            <a:r>
              <a:rPr lang="en-US" sz="3200" dirty="0" err="1" smtClean="0"/>
              <a:t>olmalı</a:t>
            </a:r>
            <a:r>
              <a:rPr lang="en-US" sz="3200" dirty="0" smtClean="0"/>
              <a:t>)</a:t>
            </a:r>
            <a:r>
              <a:rPr lang="tr-TR" sz="32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/>
              <a:t>İnternet’in</a:t>
            </a:r>
            <a:r>
              <a:rPr lang="en-US" sz="3200" dirty="0" smtClean="0"/>
              <a:t> </a:t>
            </a:r>
            <a:r>
              <a:rPr lang="en-US" sz="3200" dirty="0" err="1"/>
              <a:t>faydalarını</a:t>
            </a:r>
            <a:r>
              <a:rPr lang="en-US" sz="3200" dirty="0"/>
              <a:t> </a:t>
            </a:r>
            <a:r>
              <a:rPr lang="en-US" sz="3200" dirty="0" err="1"/>
              <a:t>anlatmalı</a:t>
            </a:r>
            <a:r>
              <a:rPr lang="en-US" sz="3200" dirty="0"/>
              <a:t>, </a:t>
            </a:r>
            <a:r>
              <a:rPr lang="en-US" sz="3200" dirty="0" err="1"/>
              <a:t>ancak</a:t>
            </a:r>
            <a:r>
              <a:rPr lang="en-US" sz="3200" dirty="0"/>
              <a:t> </a:t>
            </a:r>
            <a:r>
              <a:rPr lang="en-US" sz="3200" dirty="0" err="1"/>
              <a:t>risklerinden</a:t>
            </a:r>
            <a:r>
              <a:rPr lang="en-US" sz="3200" dirty="0"/>
              <a:t> de </a:t>
            </a:r>
            <a:r>
              <a:rPr lang="en-US" sz="3200" dirty="0" err="1"/>
              <a:t>haberdar</a:t>
            </a:r>
            <a:r>
              <a:rPr lang="en-US" sz="3200" dirty="0"/>
              <a:t> </a:t>
            </a:r>
            <a:r>
              <a:rPr lang="en-US" sz="3200" dirty="0" err="1"/>
              <a:t>etmelidir</a:t>
            </a:r>
            <a:r>
              <a:rPr lang="en-US" sz="3200" dirty="0"/>
              <a:t>.</a:t>
            </a:r>
            <a:endParaRPr lang="tr-TR" sz="3200" dirty="0"/>
          </a:p>
        </p:txBody>
      </p:sp>
    </p:spTree>
    <p:extLst>
      <p:ext uri="{BB962C8B-B14F-4D97-AF65-F5344CB8AC3E}">
        <p14:creationId xmlns="" xmlns:p14="http://schemas.microsoft.com/office/powerpoint/2010/main" val="23087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95536" y="3068960"/>
            <a:ext cx="82089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Okullarda İnternet Kullanımı</a:t>
            </a:r>
            <a:endParaRPr lang="tr-TR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699792" y="332656"/>
            <a:ext cx="360040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 smtClean="0"/>
              <a:t>C-3</a:t>
            </a:r>
            <a:endParaRPr lang="tr-TR" sz="9600" dirty="0"/>
          </a:p>
        </p:txBody>
      </p:sp>
    </p:spTree>
    <p:extLst>
      <p:ext uri="{BB962C8B-B14F-4D97-AF65-F5344CB8AC3E}">
        <p14:creationId xmlns="" xmlns:p14="http://schemas.microsoft.com/office/powerpoint/2010/main" val="5963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sosyalmedyaajansi.com/blog/wp-content/uploads/2012/06/Dijital-D%C3%BC%C5%9F%C3%BCnmek-Nas%C4%B1l-Bir-%C5%9E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676"/>
            <a:ext cx="7488832" cy="4205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42109" y="4338527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«…</a:t>
            </a:r>
            <a:r>
              <a:rPr lang="en-US" sz="3600" dirty="0" err="1"/>
              <a:t>bilgi</a:t>
            </a:r>
            <a:r>
              <a:rPr lang="en-US" sz="3600" dirty="0"/>
              <a:t> </a:t>
            </a:r>
            <a:r>
              <a:rPr lang="en-US" sz="3600" dirty="0" err="1"/>
              <a:t>teknolojilerini</a:t>
            </a:r>
            <a:r>
              <a:rPr lang="en-US" sz="3600" dirty="0"/>
              <a:t> (İnternet) </a:t>
            </a:r>
            <a:r>
              <a:rPr lang="en-US" sz="3600" dirty="0" err="1"/>
              <a:t>düzenli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etkin</a:t>
            </a:r>
            <a:r>
              <a:rPr lang="en-US" sz="3600" dirty="0"/>
              <a:t> </a:t>
            </a:r>
            <a:r>
              <a:rPr lang="en-US" sz="3600" dirty="0" err="1"/>
              <a:t>kullanan</a:t>
            </a:r>
            <a:r>
              <a:rPr lang="en-US" sz="3600" dirty="0"/>
              <a:t>…..» </a:t>
            </a:r>
            <a:r>
              <a:rPr lang="en-US" sz="3600" dirty="0" err="1"/>
              <a:t>kişiye</a:t>
            </a:r>
            <a:r>
              <a:rPr lang="en-US" sz="3600" dirty="0"/>
              <a:t> </a:t>
            </a:r>
            <a:r>
              <a:rPr lang="en-US" sz="3600" dirty="0" err="1"/>
              <a:t>dijital</a:t>
            </a:r>
            <a:r>
              <a:rPr lang="en-US" sz="3600" dirty="0"/>
              <a:t> </a:t>
            </a:r>
            <a:r>
              <a:rPr lang="en-US" sz="3600" dirty="0" err="1"/>
              <a:t>vatandaş</a:t>
            </a:r>
            <a:r>
              <a:rPr lang="en-US" sz="3600" dirty="0"/>
              <a:t> </a:t>
            </a:r>
            <a:r>
              <a:rPr lang="en-US" sz="3600" dirty="0" err="1"/>
              <a:t>denir</a:t>
            </a:r>
            <a:r>
              <a:rPr lang="en-US" sz="3600" dirty="0"/>
              <a:t> (Wikipedia, 2013)</a:t>
            </a:r>
            <a:endParaRPr lang="tr-TR" sz="3600" dirty="0"/>
          </a:p>
        </p:txBody>
      </p:sp>
      <p:sp>
        <p:nvSpPr>
          <p:cNvPr id="4" name="Dikdörtgen 3"/>
          <p:cNvSpPr/>
          <p:nvPr/>
        </p:nvSpPr>
        <p:spPr>
          <a:xfrm>
            <a:off x="1324222" y="332656"/>
            <a:ext cx="606862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Dijital Vatandaş</a:t>
            </a:r>
            <a:endParaRPr lang="tr-T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8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20657" y="1772816"/>
            <a:ext cx="792088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200" dirty="0" smtClean="0"/>
              <a:t>Tüm öğretmenler olmak üzere ö</a:t>
            </a:r>
            <a:r>
              <a:rPr lang="en-US" sz="3200" dirty="0" err="1" smtClean="0"/>
              <a:t>zellikle</a:t>
            </a:r>
            <a:r>
              <a:rPr lang="en-US" sz="3200" dirty="0" smtClean="0"/>
              <a:t> </a:t>
            </a:r>
            <a:r>
              <a:rPr lang="en-US" sz="3200" u="sng" dirty="0" err="1"/>
              <a:t>Bilişim</a:t>
            </a:r>
            <a:r>
              <a:rPr lang="en-US" sz="3200" u="sng" dirty="0"/>
              <a:t> </a:t>
            </a:r>
            <a:r>
              <a:rPr lang="en-US" sz="3200" u="sng" dirty="0" err="1"/>
              <a:t>Teknolojileri</a:t>
            </a:r>
            <a:r>
              <a:rPr lang="en-US" sz="3200" u="sng" dirty="0"/>
              <a:t> </a:t>
            </a:r>
            <a:r>
              <a:rPr lang="en-US" sz="3200" u="sng" dirty="0" err="1"/>
              <a:t>öğretmenleri</a:t>
            </a:r>
            <a:r>
              <a:rPr lang="en-US" sz="3200" dirty="0"/>
              <a:t> </a:t>
            </a:r>
            <a:r>
              <a:rPr lang="en-US" sz="3200" dirty="0" err="1"/>
              <a:t>çocukların</a:t>
            </a:r>
            <a:r>
              <a:rPr lang="en-US" sz="3200" dirty="0"/>
              <a:t> </a:t>
            </a:r>
            <a:r>
              <a:rPr lang="en-US" sz="3200" dirty="0" err="1"/>
              <a:t>İnternet’i</a:t>
            </a:r>
            <a:r>
              <a:rPr lang="en-US" sz="3200" dirty="0"/>
              <a:t> </a:t>
            </a:r>
            <a:r>
              <a:rPr lang="en-US" sz="3200" dirty="0" err="1"/>
              <a:t>kullanım</a:t>
            </a:r>
            <a:r>
              <a:rPr lang="en-US" sz="3200" dirty="0"/>
              <a:t> </a:t>
            </a:r>
            <a:r>
              <a:rPr lang="en-US" sz="3200" dirty="0" err="1"/>
              <a:t>alışkanlıkları</a:t>
            </a:r>
            <a:r>
              <a:rPr lang="en-US" sz="3200" dirty="0"/>
              <a:t> </a:t>
            </a:r>
            <a:r>
              <a:rPr lang="en-US" sz="3200" dirty="0" err="1"/>
              <a:t>hakkında</a:t>
            </a:r>
            <a:r>
              <a:rPr lang="en-US" sz="3200" dirty="0"/>
              <a:t> </a:t>
            </a:r>
            <a:r>
              <a:rPr lang="en-US" sz="3200" dirty="0" err="1"/>
              <a:t>bilgi</a:t>
            </a:r>
            <a:r>
              <a:rPr lang="en-US" sz="3200" dirty="0"/>
              <a:t> </a:t>
            </a:r>
            <a:r>
              <a:rPr lang="en-US" sz="3200" dirty="0" err="1"/>
              <a:t>toplayarak</a:t>
            </a:r>
            <a:r>
              <a:rPr lang="en-US" sz="3200" dirty="0"/>
              <a:t> </a:t>
            </a:r>
            <a:r>
              <a:rPr lang="en-US" sz="3200" dirty="0" err="1"/>
              <a:t>onlara</a:t>
            </a:r>
            <a:r>
              <a:rPr lang="en-US" sz="3200" dirty="0"/>
              <a:t> </a:t>
            </a:r>
            <a:r>
              <a:rPr lang="en-US" sz="3200" dirty="0" err="1"/>
              <a:t>olumlu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olumsuz</a:t>
            </a:r>
            <a:r>
              <a:rPr lang="en-US" sz="3200" dirty="0"/>
              <a:t> </a:t>
            </a:r>
            <a:r>
              <a:rPr lang="en-US" sz="3200" dirty="0" err="1"/>
              <a:t>durumlarla</a:t>
            </a:r>
            <a:r>
              <a:rPr lang="en-US" sz="3200" dirty="0"/>
              <a:t> </a:t>
            </a:r>
            <a:r>
              <a:rPr lang="en-US" sz="3200" dirty="0" err="1"/>
              <a:t>ilgili</a:t>
            </a:r>
            <a:r>
              <a:rPr lang="en-US" sz="3200" dirty="0"/>
              <a:t> </a:t>
            </a:r>
            <a:r>
              <a:rPr lang="en-US" sz="3200" dirty="0" err="1"/>
              <a:t>yol</a:t>
            </a:r>
            <a:r>
              <a:rPr lang="en-US" sz="3200" dirty="0"/>
              <a:t> </a:t>
            </a:r>
            <a:r>
              <a:rPr lang="en-US" sz="3200" dirty="0" err="1"/>
              <a:t>göstermelidir</a:t>
            </a:r>
            <a:r>
              <a:rPr lang="en-US" sz="3200" dirty="0"/>
              <a:t>.</a:t>
            </a:r>
            <a:endParaRPr lang="tr-TR" sz="3200" dirty="0"/>
          </a:p>
        </p:txBody>
      </p:sp>
    </p:spTree>
    <p:extLst>
      <p:ext uri="{BB962C8B-B14F-4D97-AF65-F5344CB8AC3E}">
        <p14:creationId xmlns="" xmlns:p14="http://schemas.microsoft.com/office/powerpoint/2010/main" val="1145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95536" y="3212976"/>
            <a:ext cx="82089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Sosyal Ağlar ve Sohbet Odaları</a:t>
            </a:r>
            <a:endParaRPr lang="tr-TR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699792" y="332656"/>
            <a:ext cx="360040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 smtClean="0"/>
              <a:t>C-4</a:t>
            </a:r>
            <a:endParaRPr lang="tr-TR" sz="9600" dirty="0"/>
          </a:p>
        </p:txBody>
      </p:sp>
    </p:spTree>
    <p:extLst>
      <p:ext uri="{BB962C8B-B14F-4D97-AF65-F5344CB8AC3E}">
        <p14:creationId xmlns="" xmlns:p14="http://schemas.microsoft.com/office/powerpoint/2010/main" val="9428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771800" y="748261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Facebook Kullanım Amaçları</a:t>
            </a:r>
            <a:endParaRPr lang="tr-TR" dirty="0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8" y="1340768"/>
            <a:ext cx="7397500" cy="4248472"/>
          </a:xfrm>
          <a:prstGeom prst="rect">
            <a:avLst/>
          </a:prstGeom>
        </p:spPr>
      </p:pic>
      <p:pic>
        <p:nvPicPr>
          <p:cNvPr id="4" name="Picture 5" descr="http://www.akus.com.tr/logo/vide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Başlık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altLang="tr-TR" dirty="0" smtClean="0">
                <a:solidFill>
                  <a:schemeClr val="bg1"/>
                </a:solidFill>
              </a:rPr>
              <a:t>SORU 8:</a:t>
            </a:r>
          </a:p>
        </p:txBody>
      </p:sp>
      <p:sp>
        <p:nvSpPr>
          <p:cNvPr id="4403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Öğrencilerinizin </a:t>
            </a:r>
            <a:r>
              <a:rPr lang="tr-TR" altLang="tr-TR" dirty="0" err="1" smtClean="0"/>
              <a:t>face</a:t>
            </a:r>
            <a:r>
              <a:rPr lang="tr-TR" altLang="tr-TR" dirty="0" smtClean="0"/>
              <a:t> hesabına kendinizi eklemesini istiyor musunuz?</a:t>
            </a:r>
          </a:p>
          <a:p>
            <a:pPr lvl="1"/>
            <a:r>
              <a:rPr lang="tr-TR" altLang="tr-TR" dirty="0" smtClean="0"/>
              <a:t>Evet</a:t>
            </a:r>
          </a:p>
          <a:p>
            <a:pPr lvl="1"/>
            <a:r>
              <a:rPr lang="tr-TR" altLang="tr-TR" dirty="0" smtClean="0"/>
              <a:t>Hayır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DF7516-E8A0-4DD0-AABA-DAC782073BB2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104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Başlık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/>
          <a:lstStyle/>
          <a:p>
            <a:pPr algn="l"/>
            <a:r>
              <a:rPr lang="tr-TR" altLang="tr-TR" dirty="0" smtClean="0">
                <a:solidFill>
                  <a:schemeClr val="bg1"/>
                </a:solidFill>
              </a:rPr>
              <a:t>SORU 9:</a:t>
            </a:r>
          </a:p>
        </p:txBody>
      </p:sp>
      <p:sp>
        <p:nvSpPr>
          <p:cNvPr id="4505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Eğitimsel olarak face kullandınız mı?</a:t>
            </a:r>
          </a:p>
          <a:p>
            <a:pPr lvl="1"/>
            <a:r>
              <a:rPr lang="tr-TR" altLang="tr-TR" smtClean="0"/>
              <a:t>Evet</a:t>
            </a:r>
          </a:p>
          <a:p>
            <a:pPr lvl="1"/>
            <a:r>
              <a:rPr lang="tr-TR" altLang="tr-TR" smtClean="0"/>
              <a:t>Hayır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5A91B1-09E1-4D86-B58D-A17EB5CA2FA7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5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5A91B1-09E1-4D86-B58D-A17EB5CA2FA7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67544" y="332656"/>
            <a:ext cx="805915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Eğitimde Sosyal Medya Kullanımı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Resim 5" descr="Ekran Kırpm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2" y="2348880"/>
            <a:ext cx="7939999" cy="3672408"/>
          </a:xfrm>
          <a:prstGeom prst="rect">
            <a:avLst/>
          </a:prstGeom>
        </p:spPr>
      </p:pic>
      <p:pic>
        <p:nvPicPr>
          <p:cNvPr id="7" name="Picture 5" descr="http://www.akus.com.tr/logo/vide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0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440144-79AA-4323-838F-A52E5D2B9297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  <p:sp>
        <p:nvSpPr>
          <p:cNvPr id="51204" name="İçerik Yer Tutucusu 1"/>
          <p:cNvSpPr txBox="1">
            <a:spLocks/>
          </p:cNvSpPr>
          <p:nvPr/>
        </p:nvSpPr>
        <p:spPr bwMode="auto">
          <a:xfrm>
            <a:off x="468313" y="1052513"/>
            <a:ext cx="51117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altLang="tr-TR" sz="2800">
                <a:solidFill>
                  <a:srgbClr val="FF0000"/>
                </a:solidFill>
              </a:rPr>
              <a:t>Kimlik kullanımı</a:t>
            </a:r>
            <a:r>
              <a:rPr lang="tr-TR" altLang="tr-TR" sz="2800"/>
              <a:t>nda sorunlar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altLang="tr-TR" sz="2800"/>
              <a:t>Tam </a:t>
            </a:r>
            <a:r>
              <a:rPr lang="tr-TR" altLang="tr-TR" sz="2800">
                <a:solidFill>
                  <a:srgbClr val="FF0000"/>
                </a:solidFill>
              </a:rPr>
              <a:t>isim, adres, telefon numarası ve TC kimlik </a:t>
            </a:r>
            <a:r>
              <a:rPr lang="tr-TR" altLang="tr-TR" sz="2800"/>
              <a:t>numaralarının paylaşımı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altLang="tr-TR" sz="2800"/>
              <a:t>Özel fotoğraf, yazı, video ve </a:t>
            </a:r>
            <a:r>
              <a:rPr lang="tr-TR" altLang="tr-TR" sz="2800">
                <a:solidFill>
                  <a:srgbClr val="FF0000"/>
                </a:solidFill>
              </a:rPr>
              <a:t>bilgi paylaşımı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altLang="tr-TR" sz="2800"/>
              <a:t>Tanımadığınız kişilerden gelen rahatsız edici mesajları </a:t>
            </a:r>
            <a:r>
              <a:rPr lang="tr-TR" altLang="tr-TR" sz="2800">
                <a:solidFill>
                  <a:srgbClr val="FF0000"/>
                </a:solidFill>
              </a:rPr>
              <a:t>ailelere haber vermeme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altLang="tr-TR" sz="2800"/>
              <a:t>Düşük güvenirliği olan </a:t>
            </a:r>
            <a:r>
              <a:rPr lang="tr-TR" altLang="tr-TR" sz="2800">
                <a:solidFill>
                  <a:srgbClr val="FF0000"/>
                </a:solidFill>
              </a:rPr>
              <a:t>şifreler</a:t>
            </a:r>
            <a:r>
              <a:rPr lang="tr-TR" altLang="tr-TR" sz="2800"/>
              <a:t> kullanma</a:t>
            </a:r>
          </a:p>
        </p:txBody>
      </p:sp>
      <p:pic>
        <p:nvPicPr>
          <p:cNvPr id="51205" name="Picture 3" descr="C:\Users\mao\Desktop\smedy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981075"/>
            <a:ext cx="3024187" cy="5389563"/>
          </a:xfrm>
          <a:noFill/>
        </p:spPr>
      </p:pic>
      <p:sp>
        <p:nvSpPr>
          <p:cNvPr id="5" name="Dikdörtgen 4"/>
          <p:cNvSpPr/>
          <p:nvPr/>
        </p:nvSpPr>
        <p:spPr>
          <a:xfrm>
            <a:off x="738188" y="188640"/>
            <a:ext cx="7722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ağların</a:t>
            </a:r>
            <a:r>
              <a:rPr lang="en-US" dirty="0"/>
              <a:t> </a:t>
            </a:r>
            <a:r>
              <a:rPr lang="en-US" dirty="0" err="1"/>
              <a:t>kullanımında</a:t>
            </a:r>
            <a:r>
              <a:rPr lang="en-US" dirty="0"/>
              <a:t> </a:t>
            </a:r>
            <a:r>
              <a:rPr lang="en-US" dirty="0" err="1"/>
              <a:t>yaşanan</a:t>
            </a:r>
            <a:r>
              <a:rPr lang="en-US" dirty="0"/>
              <a:t> </a:t>
            </a:r>
            <a:r>
              <a:rPr lang="en-US" dirty="0" err="1" smtClean="0"/>
              <a:t>problemler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3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tr-TR" altLang="tr-TR" b="1" smtClean="0"/>
              <a:t>Sosyal ağlarda yayınlanan reklamlara ve promosyon ürünlerine karşı duyarlı olmama</a:t>
            </a:r>
          </a:p>
          <a:p>
            <a:pPr lvl="1"/>
            <a:r>
              <a:rPr lang="tr-TR" altLang="tr-TR" b="1" i="1" smtClean="0"/>
              <a:t>ebay, </a:t>
            </a:r>
            <a:endParaRPr lang="tr-TR" altLang="tr-TR" sz="2400" smtClean="0"/>
          </a:p>
          <a:p>
            <a:pPr lvl="1"/>
            <a:r>
              <a:rPr lang="tr-TR" altLang="tr-TR" b="1" i="1" smtClean="0"/>
              <a:t>Paypal </a:t>
            </a:r>
            <a:endParaRPr lang="tr-TR" altLang="tr-TR" sz="2400" smtClean="0"/>
          </a:p>
          <a:p>
            <a:pPr lvl="1"/>
            <a:r>
              <a:rPr lang="tr-TR" altLang="tr-TR" b="1" i="1" smtClean="0"/>
              <a:t>Banka teklifleri</a:t>
            </a:r>
            <a:endParaRPr lang="tr-TR" altLang="tr-TR" sz="2400" smtClean="0"/>
          </a:p>
          <a:p>
            <a:pPr marL="0" indent="0">
              <a:buFont typeface="Arial" charset="0"/>
              <a:buNone/>
            </a:pPr>
            <a:endParaRPr lang="tr-TR" altLang="tr-TR" smtClean="0"/>
          </a:p>
          <a:p>
            <a:pPr marL="0" indent="0"/>
            <a:endParaRPr lang="tr-TR" alt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3902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468854" y="404664"/>
            <a:ext cx="4906888" cy="62636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dirty="0" smtClean="0"/>
              <a:t>Sarah’ın Hikayesi</a:t>
            </a:r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8854" y="1484784"/>
            <a:ext cx="8039530" cy="4559591"/>
          </a:xfrm>
          <a:prstGeom prst="rect">
            <a:avLst/>
          </a:prstGeom>
        </p:spPr>
      </p:pic>
      <p:pic>
        <p:nvPicPr>
          <p:cNvPr id="4" name="Picture 5" descr="http://www.akus.com.tr/logo/vide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09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3326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Sosyal Ağ </a:t>
            </a:r>
            <a:r>
              <a:rPr lang="tr-TR" b="1" dirty="0" smtClean="0"/>
              <a:t>Kullanırken Alınabilecek Önlemler</a:t>
            </a:r>
            <a:endParaRPr lang="tr-TR" b="1" dirty="0"/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279135"/>
            <a:ext cx="7958755" cy="4752528"/>
          </a:xfrm>
          <a:prstGeom prst="rect">
            <a:avLst/>
          </a:prstGeom>
        </p:spPr>
      </p:pic>
      <p:pic>
        <p:nvPicPr>
          <p:cNvPr id="5" name="Picture 5" descr="http://www.akus.com.tr/logo/vide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1" y="148478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94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4211" y="980728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Dijital</a:t>
            </a:r>
            <a:r>
              <a:rPr lang="en-US" sz="2800" dirty="0"/>
              <a:t> </a:t>
            </a:r>
            <a:r>
              <a:rPr lang="en-US" sz="2800" dirty="0" err="1"/>
              <a:t>vatandaş</a:t>
            </a:r>
            <a:r>
              <a:rPr lang="en-US" sz="2800" dirty="0"/>
              <a:t>; </a:t>
            </a:r>
            <a:endParaRPr lang="tr-TR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err="1"/>
              <a:t>bilgi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iletişim</a:t>
            </a:r>
            <a:r>
              <a:rPr lang="en-US" sz="2800" dirty="0"/>
              <a:t> </a:t>
            </a:r>
            <a:r>
              <a:rPr lang="en-US" sz="2800" dirty="0" err="1"/>
              <a:t>kaynaklarını</a:t>
            </a:r>
            <a:r>
              <a:rPr lang="en-US" sz="2800" dirty="0"/>
              <a:t> </a:t>
            </a:r>
            <a:r>
              <a:rPr lang="en-US" sz="2800" dirty="0" err="1"/>
              <a:t>kullanırken</a:t>
            </a:r>
            <a:r>
              <a:rPr lang="en-US" sz="2800" dirty="0"/>
              <a:t> </a:t>
            </a:r>
            <a:r>
              <a:rPr lang="en-US" sz="2800" dirty="0" err="1"/>
              <a:t>eleştirebilen</a:t>
            </a:r>
            <a:r>
              <a:rPr lang="en-US" sz="2800" dirty="0"/>
              <a:t>, </a:t>
            </a:r>
            <a:endParaRPr lang="tr-TR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err="1"/>
              <a:t>çevrimiçi</a:t>
            </a:r>
            <a:r>
              <a:rPr lang="en-US" sz="2800" dirty="0"/>
              <a:t> </a:t>
            </a:r>
            <a:r>
              <a:rPr lang="en-US" sz="2800" dirty="0" err="1"/>
              <a:t>yapılan</a:t>
            </a:r>
            <a:r>
              <a:rPr lang="en-US" sz="2800" dirty="0"/>
              <a:t> </a:t>
            </a:r>
            <a:r>
              <a:rPr lang="en-US" sz="2800" dirty="0" err="1"/>
              <a:t>davranışların</a:t>
            </a:r>
            <a:r>
              <a:rPr lang="en-US" sz="2800" dirty="0"/>
              <a:t> </a:t>
            </a:r>
            <a:r>
              <a:rPr lang="en-US" sz="2800" dirty="0" err="1"/>
              <a:t>etik</a:t>
            </a:r>
            <a:r>
              <a:rPr lang="en-US" sz="2800" dirty="0"/>
              <a:t> </a:t>
            </a:r>
            <a:r>
              <a:rPr lang="en-US" sz="2800" dirty="0" err="1"/>
              <a:t>sonuçlarını</a:t>
            </a:r>
            <a:r>
              <a:rPr lang="en-US" sz="2800" dirty="0"/>
              <a:t> </a:t>
            </a:r>
            <a:r>
              <a:rPr lang="en-US" sz="2800" dirty="0" err="1"/>
              <a:t>bilen</a:t>
            </a:r>
            <a:r>
              <a:rPr lang="en-US" sz="2800" dirty="0"/>
              <a:t>, </a:t>
            </a:r>
            <a:endParaRPr lang="tr-TR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err="1"/>
              <a:t>ahlakî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çevrimiçi</a:t>
            </a:r>
            <a:r>
              <a:rPr lang="en-US" sz="2800" dirty="0"/>
              <a:t> </a:t>
            </a:r>
            <a:r>
              <a:rPr lang="en-US" sz="2800" dirty="0" err="1"/>
              <a:t>kararlar</a:t>
            </a:r>
            <a:r>
              <a:rPr lang="en-US" sz="2800" dirty="0"/>
              <a:t> </a:t>
            </a:r>
            <a:r>
              <a:rPr lang="en-US" sz="2800" dirty="0" err="1"/>
              <a:t>alabilen</a:t>
            </a:r>
            <a:r>
              <a:rPr lang="en-US" sz="2800" dirty="0"/>
              <a:t>, </a:t>
            </a:r>
            <a:endParaRPr lang="tr-TR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err="1"/>
              <a:t>teknolojiyi</a:t>
            </a:r>
            <a:r>
              <a:rPr lang="en-US" sz="2800" dirty="0"/>
              <a:t> </a:t>
            </a:r>
            <a:r>
              <a:rPr lang="en-US" sz="2800" dirty="0" err="1"/>
              <a:t>kötüye</a:t>
            </a:r>
            <a:r>
              <a:rPr lang="en-US" sz="2800" dirty="0"/>
              <a:t> </a:t>
            </a:r>
            <a:r>
              <a:rPr lang="en-US" sz="2800" dirty="0" err="1"/>
              <a:t>kullanmayarak</a:t>
            </a:r>
            <a:r>
              <a:rPr lang="en-US" sz="2800" dirty="0"/>
              <a:t> </a:t>
            </a:r>
            <a:r>
              <a:rPr lang="en-US" sz="2800" dirty="0" err="1"/>
              <a:t>başkalarına</a:t>
            </a:r>
            <a:r>
              <a:rPr lang="en-US" sz="2800" dirty="0"/>
              <a:t> </a:t>
            </a:r>
            <a:r>
              <a:rPr lang="en-US" sz="2800" dirty="0" err="1"/>
              <a:t>zarar</a:t>
            </a:r>
            <a:r>
              <a:rPr lang="en-US" sz="2800" dirty="0"/>
              <a:t> </a:t>
            </a:r>
            <a:r>
              <a:rPr lang="en-US" sz="2800" dirty="0" err="1"/>
              <a:t>vermeyen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endParaRPr lang="tr-TR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err="1"/>
              <a:t>sanal</a:t>
            </a:r>
            <a:r>
              <a:rPr lang="en-US" sz="2800" dirty="0"/>
              <a:t> </a:t>
            </a:r>
            <a:r>
              <a:rPr lang="en-US" sz="2800" dirty="0" err="1"/>
              <a:t>dünyada</a:t>
            </a:r>
            <a:r>
              <a:rPr lang="en-US" sz="2800" dirty="0"/>
              <a:t> </a:t>
            </a:r>
            <a:r>
              <a:rPr lang="en-US" sz="2800" dirty="0" err="1"/>
              <a:t>işbirliği</a:t>
            </a:r>
            <a:r>
              <a:rPr lang="en-US" sz="2800" dirty="0"/>
              <a:t> </a:t>
            </a:r>
            <a:r>
              <a:rPr lang="en-US" sz="2800" dirty="0" err="1"/>
              <a:t>yaparken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iletişim</a:t>
            </a:r>
            <a:r>
              <a:rPr lang="en-US" sz="2800" dirty="0"/>
              <a:t> </a:t>
            </a:r>
            <a:r>
              <a:rPr lang="en-US" sz="2800" dirty="0" err="1"/>
              <a:t>kurarken</a:t>
            </a:r>
            <a:r>
              <a:rPr lang="en-US" sz="2800" dirty="0"/>
              <a:t> </a:t>
            </a:r>
            <a:r>
              <a:rPr lang="en-US" sz="2800" dirty="0" err="1"/>
              <a:t>doğru</a:t>
            </a:r>
            <a:r>
              <a:rPr lang="en-US" sz="2800" dirty="0"/>
              <a:t> </a:t>
            </a:r>
            <a:r>
              <a:rPr lang="en-US" sz="2800" dirty="0" err="1"/>
              <a:t>davranışı</a:t>
            </a:r>
            <a:r>
              <a:rPr lang="en-US" sz="2800" dirty="0"/>
              <a:t> </a:t>
            </a:r>
            <a:r>
              <a:rPr lang="en-US" sz="2800" dirty="0" err="1"/>
              <a:t>teşvik</a:t>
            </a:r>
            <a:r>
              <a:rPr lang="en-US" sz="2800" dirty="0"/>
              <a:t> </a:t>
            </a:r>
            <a:r>
              <a:rPr lang="en-US" sz="2800" dirty="0" err="1"/>
              <a:t>eden</a:t>
            </a:r>
            <a:r>
              <a:rPr lang="en-US" sz="2800" dirty="0"/>
              <a:t> </a:t>
            </a:r>
            <a:r>
              <a:rPr lang="en-US" sz="2800" dirty="0" err="1"/>
              <a:t>vatandaştır</a:t>
            </a:r>
            <a:r>
              <a:rPr lang="en-US" sz="2800" dirty="0"/>
              <a:t>.</a:t>
            </a:r>
            <a:endParaRPr lang="tr-TR" sz="2800" dirty="0"/>
          </a:p>
        </p:txBody>
      </p:sp>
      <p:sp>
        <p:nvSpPr>
          <p:cNvPr id="3" name="2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6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3326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Facebook güvenliği</a:t>
            </a:r>
            <a:endParaRPr lang="tr-TR" b="1" dirty="0"/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412776"/>
            <a:ext cx="7789718" cy="4680520"/>
          </a:xfrm>
          <a:prstGeom prst="rect">
            <a:avLst/>
          </a:prstGeom>
        </p:spPr>
      </p:pic>
      <p:pic>
        <p:nvPicPr>
          <p:cNvPr id="5" name="Picture 5" descr="http://www.akus.com.tr/logo/vide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11" y="69143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69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11560" y="3068959"/>
            <a:ext cx="82089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İnternette Rol Modellik ve Özenti</a:t>
            </a:r>
            <a:endParaRPr lang="tr-TR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699792" y="332656"/>
            <a:ext cx="360040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 smtClean="0"/>
              <a:t>C-5</a:t>
            </a:r>
            <a:endParaRPr lang="tr-TR" sz="96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0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57392" cy="594320"/>
          </a:xfrm>
        </p:spPr>
        <p:txBody>
          <a:bodyPr>
            <a:noAutofit/>
          </a:bodyPr>
          <a:lstStyle/>
          <a:p>
            <a:r>
              <a:rPr lang="tr-TR" altLang="tr-TR" dirty="0" smtClean="0">
                <a:solidFill>
                  <a:srgbClr val="FF0000"/>
                </a:solidFill>
              </a:rPr>
              <a:t>Çocuklarda/gençlerde merak duygusu</a:t>
            </a:r>
          </a:p>
        </p:txBody>
      </p:sp>
      <p:sp>
        <p:nvSpPr>
          <p:cNvPr id="5939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Çocuklara ve gençlere evde ne kadar iyi ortamlar oluşturulsa da, onlar sanal dünyaya merak duyarlar. </a:t>
            </a:r>
          </a:p>
          <a:p>
            <a:r>
              <a:rPr lang="tr-TR" altLang="tr-TR" dirty="0" smtClean="0"/>
              <a:t>Onları ilgilendiren ve ilgilendirmeyen her şeye karşı merak duygusu içindedirler. </a:t>
            </a:r>
          </a:p>
          <a:p>
            <a:r>
              <a:rPr lang="tr-TR" altLang="tr-TR" dirty="0" smtClean="0"/>
              <a:t>Bu merak ve keşfetme duygularının bir sonucu olarak internete ve sosyal paylaşım sitelerine ilgi artar.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005B8A-BD80-44CC-B1FD-078F494D917C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Başlık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r-TR" altLang="tr-TR" sz="3600" dirty="0" smtClean="0">
                <a:solidFill>
                  <a:srgbClr val="FF0000"/>
                </a:solidFill>
              </a:rPr>
              <a:t>Çocukların ve gençlerin “ben de varım” duygusuna kapılması</a:t>
            </a:r>
          </a:p>
        </p:txBody>
      </p:sp>
      <p:sp>
        <p:nvSpPr>
          <p:cNvPr id="60419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tr-TR" altLang="tr-TR" sz="1800" dirty="0" smtClean="0"/>
              <a:t>Çocuklar ve gençler İnternette ve sosyal ağlarda devamlı olarak kendilerini göstermek isterler, çünkü, çocuklar ve gençler</a:t>
            </a:r>
          </a:p>
          <a:p>
            <a:pPr marL="0" indent="0"/>
            <a:r>
              <a:rPr lang="tr-TR" altLang="tr-TR" sz="1800" dirty="0" smtClean="0"/>
              <a:t>Arkadaş grubu içinde olmayı,</a:t>
            </a:r>
          </a:p>
          <a:p>
            <a:pPr marL="0" indent="0"/>
            <a:r>
              <a:rPr lang="tr-TR" altLang="tr-TR" sz="1800" dirty="0" smtClean="0"/>
              <a:t>Oyun oynamayı,</a:t>
            </a:r>
          </a:p>
          <a:p>
            <a:pPr marL="0" indent="0"/>
            <a:r>
              <a:rPr lang="tr-TR" altLang="tr-TR" sz="1800" dirty="0" smtClean="0"/>
              <a:t>Konuşmayı, konuşturulmayı,</a:t>
            </a:r>
          </a:p>
          <a:p>
            <a:pPr marL="0" indent="0"/>
            <a:r>
              <a:rPr lang="tr-TR" altLang="tr-TR" sz="1800" dirty="0" smtClean="0"/>
              <a:t>Dinlenilmeyi,</a:t>
            </a:r>
          </a:p>
          <a:p>
            <a:pPr marL="0" indent="0"/>
            <a:r>
              <a:rPr lang="tr-TR" altLang="tr-TR" sz="1800" dirty="0" smtClean="0"/>
              <a:t>Fikirler üretmeyi,</a:t>
            </a:r>
          </a:p>
          <a:p>
            <a:pPr marL="0" indent="0"/>
            <a:r>
              <a:rPr lang="tr-TR" altLang="tr-TR" sz="1800" dirty="0" smtClean="0"/>
              <a:t>Farklı fikirleri paylaşmayı,</a:t>
            </a:r>
          </a:p>
          <a:p>
            <a:pPr marL="0" indent="0"/>
            <a:r>
              <a:rPr lang="tr-TR" altLang="tr-TR" sz="1800" dirty="0" smtClean="0"/>
              <a:t>Tercih edilir olmayı,</a:t>
            </a:r>
          </a:p>
          <a:p>
            <a:pPr marL="0" indent="0"/>
            <a:r>
              <a:rPr lang="tr-TR" altLang="tr-TR" sz="1800" dirty="0" smtClean="0"/>
              <a:t>Takdir edilmeyi,</a:t>
            </a:r>
          </a:p>
          <a:p>
            <a:pPr marL="0" indent="0"/>
            <a:r>
              <a:rPr lang="tr-TR" altLang="tr-TR" sz="1800" dirty="0" smtClean="0"/>
              <a:t>Fikirlerine saygı duyulmasını,</a:t>
            </a:r>
          </a:p>
          <a:p>
            <a:pPr marL="0" indent="0"/>
            <a:r>
              <a:rPr lang="tr-TR" altLang="tr-TR" sz="1800" dirty="0" smtClean="0"/>
              <a:t>Çağdaş dünya üzerine konuşmayı,</a:t>
            </a:r>
          </a:p>
          <a:p>
            <a:pPr marL="0" indent="0"/>
            <a:r>
              <a:rPr lang="tr-TR" altLang="tr-TR" sz="1800" dirty="0" smtClean="0"/>
              <a:t>Farklı olmayı,</a:t>
            </a:r>
          </a:p>
          <a:p>
            <a:pPr marL="0" indent="0"/>
            <a:r>
              <a:rPr lang="tr-TR" altLang="tr-TR" sz="1800" dirty="0" smtClean="0"/>
              <a:t>Farklılığının fark edilmesini,</a:t>
            </a:r>
          </a:p>
          <a:p>
            <a:pPr marL="0" indent="0"/>
            <a:r>
              <a:rPr lang="tr-TR" altLang="tr-TR" sz="1800" dirty="0" smtClean="0"/>
              <a:t>Ben de varım diyebilmek için, vb. uygun iletişim grupları içinde yer almaya çalışırlar.</a:t>
            </a:r>
          </a:p>
          <a:p>
            <a:pPr marL="0" indent="0"/>
            <a:endParaRPr lang="tr-TR" altLang="tr-TR" sz="18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ED1A3D-22E7-4F0B-B895-255B8B874DFF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08275"/>
            <a:ext cx="39751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9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Başlık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229600" cy="1143000"/>
          </a:xfrm>
        </p:spPr>
        <p:txBody>
          <a:bodyPr/>
          <a:lstStyle/>
          <a:p>
            <a:pPr algn="l"/>
            <a:r>
              <a:rPr lang="tr-TR" altLang="tr-TR" dirty="0" smtClean="0">
                <a:solidFill>
                  <a:srgbClr val="FF0000"/>
                </a:solidFill>
              </a:rPr>
              <a:t>Mike </a:t>
            </a:r>
            <a:r>
              <a:rPr lang="tr-TR" altLang="tr-TR" dirty="0" err="1" smtClean="0">
                <a:solidFill>
                  <a:srgbClr val="FF0000"/>
                </a:solidFill>
              </a:rPr>
              <a:t>Haggar’ı</a:t>
            </a:r>
            <a:r>
              <a:rPr lang="tr-TR" altLang="tr-TR" dirty="0" smtClean="0">
                <a:solidFill>
                  <a:srgbClr val="FF0000"/>
                </a:solidFill>
              </a:rPr>
              <a:t> tanıyor musunuz?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E1FC74-8B1C-48F7-AE22-41FC18D929FF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  <p:pic>
        <p:nvPicPr>
          <p:cNvPr id="61444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44675"/>
            <a:ext cx="2228850" cy="2962275"/>
          </a:xfrm>
        </p:spPr>
      </p:pic>
      <p:sp>
        <p:nvSpPr>
          <p:cNvPr id="6" name="Sol Ok 5"/>
          <p:cNvSpPr/>
          <p:nvPr/>
        </p:nvSpPr>
        <p:spPr>
          <a:xfrm rot="10800000">
            <a:off x="2627313" y="3068638"/>
            <a:ext cx="2809875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773238"/>
            <a:ext cx="352901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88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C6D8B2-AC96-4784-BE0E-A5CDFA7DDE5A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  <p:pic>
        <p:nvPicPr>
          <p:cNvPr id="62468" name="Picture 3" descr="bloodray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412" y="347067"/>
            <a:ext cx="162415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3" descr="kurena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280392"/>
            <a:ext cx="2414588" cy="2725738"/>
          </a:xfrm>
          <a:noFill/>
        </p:spPr>
      </p:pic>
      <p:pic>
        <p:nvPicPr>
          <p:cNvPr id="62470" name="Picture 4" descr="lsl_wome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2916237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3" descr="deadorali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1" y="3124200"/>
            <a:ext cx="2514601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5" descr="laracrof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11525"/>
            <a:ext cx="205422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4" descr="GTAsanandreascover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11525"/>
            <a:ext cx="47244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38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518137D-4867-4762-9D90-3A5479125512}" type="slidenum">
              <a:rPr lang="tr-TR" smtClean="0"/>
              <a:pPr>
                <a:defRPr/>
              </a:pPr>
              <a:t>46</a:t>
            </a:fld>
            <a:endParaRPr lang="tr-TR"/>
          </a:p>
        </p:txBody>
      </p:sp>
      <p:pic>
        <p:nvPicPr>
          <p:cNvPr id="63492" name="Picture 3" descr="GTAsanandreas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2" y="260648"/>
            <a:ext cx="4317276" cy="280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3" descr="duk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4077" y="260648"/>
            <a:ext cx="4040705" cy="2830410"/>
          </a:xfrm>
          <a:noFill/>
        </p:spPr>
      </p:pic>
      <p:pic>
        <p:nvPicPr>
          <p:cNvPr id="63494" name="Picture 3" descr="GTAsanandreasmen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3" y="3629602"/>
            <a:ext cx="4317276" cy="261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3" descr="manhunt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520442"/>
            <a:ext cx="4061583" cy="27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17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11560" y="3068959"/>
            <a:ext cx="82089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Dijital Oyunlar ve Şiddet</a:t>
            </a:r>
            <a:endParaRPr lang="tr-TR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699792" y="332656"/>
            <a:ext cx="360040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 smtClean="0"/>
              <a:t>C-6</a:t>
            </a:r>
            <a:endParaRPr lang="tr-TR" sz="96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3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Başlık 1"/>
          <p:cNvSpPr>
            <a:spLocks noGrp="1"/>
          </p:cNvSpPr>
          <p:nvPr>
            <p:ph type="title"/>
          </p:nvPr>
        </p:nvSpPr>
        <p:spPr>
          <a:xfrm>
            <a:off x="86816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altLang="tr-TR" dirty="0" smtClean="0">
                <a:solidFill>
                  <a:srgbClr val="FF0000"/>
                </a:solidFill>
              </a:rPr>
              <a:t>DİJİTAL OYUNLARDA ŞİDDET TÜRLERİ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tr-TR" b="1" dirty="0"/>
              <a:t>Sözlü şiddet</a:t>
            </a:r>
            <a:endParaRPr lang="tr-TR" dirty="0"/>
          </a:p>
          <a:p>
            <a:pPr>
              <a:defRPr/>
            </a:pPr>
            <a:r>
              <a:rPr lang="tr-TR" dirty="0" smtClean="0"/>
              <a:t>Sözlü </a:t>
            </a:r>
            <a:r>
              <a:rPr lang="tr-TR" dirty="0"/>
              <a:t>şiddet, dil ile gerçekleşmektedir. Argo ifadelerinde kullanıldığı bu tür konuşmalar sözlü şiddet içermektedir.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C8F38E-8D86-4F95-928A-E505B97F14D7}" type="slidenum">
              <a:rPr lang="tr-TR" smtClean="0"/>
              <a:pPr>
                <a:defRPr/>
              </a:pPr>
              <a:t>48</a:t>
            </a:fld>
            <a:endParaRPr lang="tr-TR"/>
          </a:p>
        </p:txBody>
      </p:sp>
      <p:pic>
        <p:nvPicPr>
          <p:cNvPr id="69637" name="Resim 4" descr="http://did-not-finish.com/wp-content/uploads/2011/11/yousuck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1008"/>
            <a:ext cx="60483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64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tr-TR" b="1" dirty="0"/>
              <a:t>Sembolik şiddet</a:t>
            </a:r>
            <a:endParaRPr lang="tr-TR" dirty="0"/>
          </a:p>
          <a:p>
            <a:pPr>
              <a:defRPr/>
            </a:pPr>
            <a:r>
              <a:rPr lang="tr-TR" dirty="0"/>
              <a:t>Örneğin oyunda elle yapılan bir hareket sembolik şiddet kategorisine girmektedir. Bu tür hareketler sembolik olarak hakaret içeriklidir ve açık biçimde beden dili kullanımıyla kodlu şiddet içermektedir. </a:t>
            </a:r>
          </a:p>
          <a:p>
            <a:pPr marL="0" indent="0">
              <a:buFont typeface="Arial" charset="0"/>
              <a:buNone/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DC8CE7-8485-4731-A890-5ADA455F7D83}" type="slidenum">
              <a:rPr lang="tr-TR" smtClean="0"/>
              <a:pPr>
                <a:defRPr/>
              </a:pPr>
              <a:t>49</a:t>
            </a:fld>
            <a:endParaRPr lang="tr-TR"/>
          </a:p>
        </p:txBody>
      </p:sp>
      <p:pic>
        <p:nvPicPr>
          <p:cNvPr id="70661" name="Resim 4" descr="http://img96.imageshack.us/img96/3521/samplea1b3f1cd25f74e1cb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338215"/>
            <a:ext cx="399573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03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34" t="8001" r="5146"/>
          <a:stretch/>
        </p:blipFill>
        <p:spPr bwMode="auto">
          <a:xfrm>
            <a:off x="683568" y="1772816"/>
            <a:ext cx="7827819" cy="450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260648"/>
            <a:ext cx="84935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Mutlu Çocuklar Derneği</a:t>
            </a:r>
          </a:p>
          <a:p>
            <a:pPr algn="ctr"/>
            <a:r>
              <a:rPr lang="tr-T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Veli Anketi</a:t>
            </a:r>
            <a:endParaRPr lang="tr-TR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5" descr="http://www.akus.com.tr/logo/vide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29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tr-TR" b="1" dirty="0"/>
              <a:t>Görsel şiddet</a:t>
            </a:r>
            <a:endParaRPr lang="tr-TR" dirty="0"/>
          </a:p>
          <a:p>
            <a:pPr>
              <a:defRPr/>
            </a:pPr>
            <a:r>
              <a:rPr lang="en-US" dirty="0" err="1"/>
              <a:t>Görseldeki</a:t>
            </a:r>
            <a:r>
              <a:rPr lang="en-US" dirty="0"/>
              <a:t> </a:t>
            </a:r>
            <a:r>
              <a:rPr lang="en-US" dirty="0" err="1"/>
              <a:t>karakterin</a:t>
            </a:r>
            <a:r>
              <a:rPr lang="en-US" dirty="0"/>
              <a:t> </a:t>
            </a:r>
            <a:r>
              <a:rPr lang="en-US" dirty="0" err="1"/>
              <a:t>gözü</a:t>
            </a:r>
            <a:r>
              <a:rPr lang="en-US" dirty="0"/>
              <a:t>, </a:t>
            </a:r>
            <a:r>
              <a:rPr lang="en-US" dirty="0" err="1"/>
              <a:t>yüzü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normal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özellikleri</a:t>
            </a:r>
            <a:r>
              <a:rPr lang="en-US" dirty="0"/>
              <a:t> </a:t>
            </a:r>
            <a:r>
              <a:rPr lang="en-US" dirty="0" err="1"/>
              <a:t>çirkinlik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korkutuculuk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anlamlar</a:t>
            </a:r>
            <a:r>
              <a:rPr lang="en-US" dirty="0"/>
              <a:t> </a:t>
            </a:r>
            <a:r>
              <a:rPr lang="en-US" dirty="0" err="1"/>
              <a:t>aktararak</a:t>
            </a:r>
            <a:r>
              <a:rPr lang="en-US" dirty="0"/>
              <a:t> </a:t>
            </a:r>
            <a:r>
              <a:rPr lang="en-US" dirty="0" err="1"/>
              <a:t>görsel</a:t>
            </a:r>
            <a:r>
              <a:rPr lang="en-US" dirty="0"/>
              <a:t> </a:t>
            </a:r>
            <a:r>
              <a:rPr lang="en-US" dirty="0" err="1"/>
              <a:t>şiddete</a:t>
            </a:r>
            <a:r>
              <a:rPr lang="en-US" dirty="0"/>
              <a:t> </a:t>
            </a:r>
            <a:r>
              <a:rPr lang="en-US" dirty="0" err="1"/>
              <a:t>gönderme</a:t>
            </a:r>
            <a:r>
              <a:rPr lang="en-US" dirty="0"/>
              <a:t> </a:t>
            </a:r>
            <a:r>
              <a:rPr lang="en-US" dirty="0" err="1"/>
              <a:t>yapmaktadır</a:t>
            </a:r>
            <a:r>
              <a:rPr lang="en-US" dirty="0"/>
              <a:t>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36658B-30C9-40F0-8071-2292DDD5B7A6}" type="slidenum">
              <a:rPr lang="tr-TR" smtClean="0"/>
              <a:pPr>
                <a:defRPr/>
              </a:pPr>
              <a:t>50</a:t>
            </a:fld>
            <a:endParaRPr lang="tr-TR"/>
          </a:p>
        </p:txBody>
      </p:sp>
      <p:pic>
        <p:nvPicPr>
          <p:cNvPr id="71685" name="Resim 4" descr="http://www.templates.com/blog/wp-content/uploads/2009/10/Portrait-of-Alien-by-Goktug-Gurellier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4354294" cy="355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24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tr-TR" b="1" dirty="0"/>
              <a:t>Pornografik şiddet</a:t>
            </a:r>
            <a:endParaRPr lang="tr-TR" dirty="0"/>
          </a:p>
          <a:p>
            <a:pPr>
              <a:defRPr/>
            </a:pPr>
            <a:r>
              <a:rPr lang="tr-TR" dirty="0"/>
              <a:t>Pornografik şiddet cinsel durumları ya da hareketleri temsil etmektedir. 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54B3A6-51D4-41A1-8536-B3718E731C3D}" type="slidenum">
              <a:rPr lang="tr-TR" smtClean="0"/>
              <a:pPr>
                <a:defRPr/>
              </a:pPr>
              <a:t>51</a:t>
            </a:fld>
            <a:endParaRPr lang="tr-TR"/>
          </a:p>
        </p:txBody>
      </p:sp>
      <p:pic>
        <p:nvPicPr>
          <p:cNvPr id="72709" name="Resim 4" descr="https://encrypted-tbn0.gstatic.com/images?q=tbn:ANd9GcQWOUa6cG12-t-2T6ko1T2L_pldH2-_IONjYqIKUAJeB66AcsTcJQ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1211"/>
            <a:ext cx="2574386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4" descr="lsl_wome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0386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21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Başlık 1"/>
          <p:cNvSpPr>
            <a:spLocks noGrp="1"/>
          </p:cNvSpPr>
          <p:nvPr>
            <p:ph type="title"/>
          </p:nvPr>
        </p:nvSpPr>
        <p:spPr>
          <a:xfrm>
            <a:off x="535" y="836712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tr-TR" altLang="tr-TR" sz="4000" dirty="0" smtClean="0">
                <a:solidFill>
                  <a:srgbClr val="FF0000"/>
                </a:solidFill>
              </a:rPr>
              <a:t>SONUÇ 3: </a:t>
            </a:r>
            <a:br>
              <a:rPr lang="tr-TR" altLang="tr-TR" sz="4000" dirty="0" smtClean="0">
                <a:solidFill>
                  <a:srgbClr val="FF0000"/>
                </a:solidFill>
              </a:rPr>
            </a:br>
            <a:r>
              <a:rPr lang="tr-TR" altLang="tr-TR" sz="4000" dirty="0" smtClean="0">
                <a:solidFill>
                  <a:srgbClr val="FF0000"/>
                </a:solidFill>
              </a:rPr>
              <a:t>Dijital oyunlar (Öğrenciler üzerindeki etkileri)</a:t>
            </a:r>
            <a:br>
              <a:rPr lang="tr-TR" altLang="tr-TR" sz="4000" dirty="0" smtClean="0">
                <a:solidFill>
                  <a:srgbClr val="FF0000"/>
                </a:solidFill>
              </a:rPr>
            </a:br>
            <a:endParaRPr lang="tr-TR" altLang="tr-TR" sz="4000" dirty="0" smtClean="0">
              <a:solidFill>
                <a:srgbClr val="FF0000"/>
              </a:solidFill>
            </a:endParaRPr>
          </a:p>
        </p:txBody>
      </p:sp>
      <p:sp>
        <p:nvSpPr>
          <p:cNvPr id="74755" name="İçerik Yer Tutucusu 2"/>
          <p:cNvSpPr>
            <a:spLocks noGrp="1"/>
          </p:cNvSpPr>
          <p:nvPr>
            <p:ph idx="1"/>
          </p:nvPr>
        </p:nvSpPr>
        <p:spPr>
          <a:xfrm>
            <a:off x="539552" y="2348880"/>
            <a:ext cx="7467600" cy="3816424"/>
          </a:xfrm>
        </p:spPr>
        <p:txBody>
          <a:bodyPr>
            <a:normAutofit/>
          </a:bodyPr>
          <a:lstStyle/>
          <a:p>
            <a:r>
              <a:rPr lang="tr-TR" altLang="tr-TR" dirty="0" smtClean="0"/>
              <a:t>Fiziksel uyarım artar (örneğin, kalp </a:t>
            </a:r>
            <a:r>
              <a:rPr lang="tr-TR" altLang="tr-TR" dirty="0" err="1" smtClean="0"/>
              <a:t>ritimi</a:t>
            </a:r>
            <a:r>
              <a:rPr lang="tr-TR" altLang="tr-TR" dirty="0" smtClean="0"/>
              <a:t> vb.)</a:t>
            </a:r>
          </a:p>
          <a:p>
            <a:r>
              <a:rPr lang="tr-TR" altLang="tr-TR" dirty="0" smtClean="0"/>
              <a:t>Saldırganlık düşüncesi artar.</a:t>
            </a:r>
          </a:p>
          <a:p>
            <a:r>
              <a:rPr lang="tr-TR" altLang="tr-TR" dirty="0" smtClean="0"/>
              <a:t>Saldırgan duygular artar.</a:t>
            </a:r>
          </a:p>
          <a:p>
            <a:r>
              <a:rPr lang="tr-TR" altLang="tr-TR" dirty="0" smtClean="0"/>
              <a:t>Sosyal davranış azalır.</a:t>
            </a:r>
          </a:p>
          <a:p>
            <a:r>
              <a:rPr lang="tr-TR" altLang="tr-TR" dirty="0" smtClean="0"/>
              <a:t>Dış dünyayla olan iletişim azalır.</a:t>
            </a:r>
          </a:p>
          <a:p>
            <a:r>
              <a:rPr lang="tr-TR" altLang="tr-TR" dirty="0" smtClean="0"/>
              <a:t>Algılama ve odaklanma problemleri yaşarlar.</a:t>
            </a:r>
          </a:p>
          <a:p>
            <a:r>
              <a:rPr lang="tr-TR" altLang="tr-TR" dirty="0" smtClean="0"/>
              <a:t>İçe dönüklük ve dolayısı ile de sosyal iletişim problemleri yaşanır.</a:t>
            </a:r>
          </a:p>
          <a:p>
            <a:endParaRPr lang="tr-TR" alt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674637-E2AB-44A2-A1AA-4B8BACB8957B}" type="slidenum">
              <a:rPr lang="tr-TR" smtClean="0"/>
              <a:pPr>
                <a:defRPr/>
              </a:pPr>
              <a:t>52</a:t>
            </a:fld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7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40466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GTA </a:t>
            </a:r>
            <a:r>
              <a:rPr lang="tr-TR" dirty="0" err="1"/>
              <a:t>V'e</a:t>
            </a:r>
            <a:r>
              <a:rPr lang="tr-TR" dirty="0"/>
              <a:t> Kavuşan Küçük </a:t>
            </a:r>
            <a:r>
              <a:rPr lang="tr-TR" dirty="0" smtClean="0"/>
              <a:t>Çocuk!!</a:t>
            </a:r>
            <a:endParaRPr lang="tr-TR" dirty="0"/>
          </a:p>
        </p:txBody>
      </p:sp>
      <p:pic>
        <p:nvPicPr>
          <p:cNvPr id="9218" name="Picture 2" descr="http://rockstarturk.com/wp-content/uploads/2013/09/1237059_10152505240011758_6161768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31226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ttp://www.akus.com.tr/logo/vide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6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turkiyegazetesi.com.tr/Resources/2013/9/15/76002_gta_v-15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47" y="4400028"/>
            <a:ext cx="3957017" cy="2179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mcdn01.gittigidiyor.net/9251/tn24/92512074_tn24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254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39552" y="26064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Grand </a:t>
            </a:r>
            <a:r>
              <a:rPr lang="tr-TR" b="1" dirty="0" err="1"/>
              <a:t>Theft</a:t>
            </a:r>
            <a:r>
              <a:rPr lang="tr-TR" b="1" dirty="0"/>
              <a:t> Auto IV (GTA) oynayan 8 yaşındaki çocuk büyükannesini </a:t>
            </a:r>
            <a:r>
              <a:rPr lang="tr-TR" b="1" dirty="0" smtClean="0"/>
              <a:t>öldürdü (</a:t>
            </a:r>
            <a:r>
              <a:rPr lang="tr-TR" b="1" dirty="0"/>
              <a:t>Ağustos 26, 2013</a:t>
            </a:r>
            <a:r>
              <a:rPr lang="tr-TR" dirty="0"/>
              <a:t> </a:t>
            </a:r>
            <a:r>
              <a:rPr lang="tr-TR" b="1" dirty="0" smtClean="0"/>
              <a:t>)</a:t>
            </a:r>
            <a:endParaRPr lang="tr-TR" dirty="0"/>
          </a:p>
        </p:txBody>
      </p:sp>
      <p:pic>
        <p:nvPicPr>
          <p:cNvPr id="3" name="Resim 2" descr="Grand Theft Auto IV-GTA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0766"/>
            <a:ext cx="4297660" cy="32543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kdörtgen 3"/>
          <p:cNvSpPr/>
          <p:nvPr/>
        </p:nvSpPr>
        <p:spPr>
          <a:xfrm>
            <a:off x="5076056" y="1510697"/>
            <a:ext cx="3529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Olay ABD’nin Louisiana </a:t>
            </a:r>
            <a:r>
              <a:rPr lang="tr-TR" dirty="0" err="1"/>
              <a:t>eyalatinde</a:t>
            </a:r>
            <a:r>
              <a:rPr lang="tr-TR" dirty="0"/>
              <a:t> meydana geldi. Edinilen bilgiye göre; evde bilgisayarda genelde şiddet içerikli oyun olan Grand </a:t>
            </a:r>
            <a:r>
              <a:rPr lang="tr-TR" dirty="0" err="1"/>
              <a:t>Theft</a:t>
            </a:r>
            <a:r>
              <a:rPr lang="tr-TR" dirty="0"/>
              <a:t> Auto IV oyununu oynayan 8 yaşındaki çocuk, oyunu bitirdikten sonra, 90 yaşındaki büyük annesini aile silahı ile vurarak öldürdü.</a:t>
            </a:r>
          </a:p>
        </p:txBody>
      </p:sp>
    </p:spTree>
    <p:extLst>
      <p:ext uri="{BB962C8B-B14F-4D97-AF65-F5344CB8AC3E}">
        <p14:creationId xmlns="" xmlns:p14="http://schemas.microsoft.com/office/powerpoint/2010/main" val="35970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ova\Desktop\Resi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6" y="181209"/>
            <a:ext cx="8435724" cy="561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16852" y="3861048"/>
            <a:ext cx="82089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Mobil İnternet ve </a:t>
            </a:r>
            <a:r>
              <a:rPr lang="tr-TR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Sexting</a:t>
            </a:r>
            <a:endParaRPr lang="tr-TR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499800" y="260648"/>
            <a:ext cx="360040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 smtClean="0"/>
              <a:t>C-7</a:t>
            </a:r>
            <a:endParaRPr lang="tr-TR" sz="9600" dirty="0"/>
          </a:p>
        </p:txBody>
      </p:sp>
    </p:spTree>
    <p:extLst>
      <p:ext uri="{BB962C8B-B14F-4D97-AF65-F5344CB8AC3E}">
        <p14:creationId xmlns="" xmlns:p14="http://schemas.microsoft.com/office/powerpoint/2010/main" val="1666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F5FCBF-7E53-4B50-B406-13D1DA075E63}" type="slidenum">
              <a:rPr lang="tr-TR" smtClean="0"/>
              <a:pPr>
                <a:defRPr/>
              </a:pPr>
              <a:t>56</a:t>
            </a:fld>
            <a:endParaRPr lang="tr-TR"/>
          </a:p>
        </p:txBody>
      </p:sp>
      <p:pic>
        <p:nvPicPr>
          <p:cNvPr id="76805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60769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Başlık 1"/>
          <p:cNvSpPr txBox="1">
            <a:spLocks/>
          </p:cNvSpPr>
          <p:nvPr/>
        </p:nvSpPr>
        <p:spPr bwMode="auto">
          <a:xfrm>
            <a:off x="468313" y="69215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tr-TR" altLang="tr-TR" sz="3200" dirty="0"/>
              <a:t>Cep telefonu sahiplik durumu (Akyürek, 2011)</a:t>
            </a:r>
            <a:br>
              <a:rPr lang="tr-TR" altLang="tr-TR" sz="3200" dirty="0"/>
            </a:br>
            <a:r>
              <a:rPr lang="tr-TR" altLang="tr-TR" sz="3200" dirty="0"/>
              <a:t>2581 öğrenci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6B3CF8-59F1-4353-BCDA-F2EBEEB90850}" type="slidenum">
              <a:rPr lang="tr-TR" smtClean="0"/>
              <a:pPr>
                <a:defRPr/>
              </a:pPr>
              <a:t>57</a:t>
            </a:fld>
            <a:endParaRPr lang="tr-TR"/>
          </a:p>
        </p:txBody>
      </p:sp>
      <p:pic>
        <p:nvPicPr>
          <p:cNvPr id="77829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476672"/>
            <a:ext cx="8547404" cy="582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571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3C3A51-0E7D-4677-9A2E-F8A6CAAA4C08}" type="slidenum">
              <a:rPr lang="tr-TR" smtClean="0"/>
              <a:pPr>
                <a:defRPr/>
              </a:pPr>
              <a:t>58</a:t>
            </a:fld>
            <a:endParaRPr lang="tr-TR"/>
          </a:p>
        </p:txBody>
      </p:sp>
      <p:pic>
        <p:nvPicPr>
          <p:cNvPr id="78853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5" y="332656"/>
            <a:ext cx="867272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19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Başlık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l"/>
            <a:r>
              <a:rPr lang="tr-TR" altLang="tr-TR" dirty="0" smtClean="0">
                <a:solidFill>
                  <a:srgbClr val="FF0000"/>
                </a:solidFill>
              </a:rPr>
              <a:t>SEXTİNG</a:t>
            </a:r>
          </a:p>
        </p:txBody>
      </p:sp>
      <p:sp>
        <p:nvSpPr>
          <p:cNvPr id="79875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sz="2000" dirty="0" err="1" smtClean="0"/>
              <a:t>Sexting</a:t>
            </a:r>
            <a:r>
              <a:rPr lang="tr-TR" altLang="tr-TR" sz="2000" dirty="0" smtClean="0"/>
              <a:t>, </a:t>
            </a:r>
            <a:r>
              <a:rPr lang="tr-TR" altLang="tr-TR" sz="2000" dirty="0" err="1" smtClean="0"/>
              <a:t>İngilizce’deki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sex</a:t>
            </a:r>
            <a:r>
              <a:rPr lang="tr-TR" altLang="tr-TR" sz="2000" dirty="0" smtClean="0"/>
              <a:t> ve mesajlaşmak anlamına gelen </a:t>
            </a:r>
            <a:r>
              <a:rPr lang="tr-TR" altLang="tr-TR" sz="2000" dirty="0" err="1" smtClean="0"/>
              <a:t>texting</a:t>
            </a:r>
            <a:r>
              <a:rPr lang="tr-TR" altLang="tr-TR" sz="2000" dirty="0" smtClean="0"/>
              <a:t> kelimelerinden üretilmiş yeni bir kelimedir. </a:t>
            </a:r>
          </a:p>
          <a:p>
            <a:r>
              <a:rPr lang="tr-TR" altLang="tr-TR" sz="2000" dirty="0" smtClean="0"/>
              <a:t>Oxford sözlüğünde de yer alan bu kelimenin yine aynı kurum tarafından yapılmış olan açıklaması şöyle: </a:t>
            </a:r>
          </a:p>
          <a:p>
            <a:pPr>
              <a:buFont typeface="Arial" charset="0"/>
              <a:buNone/>
            </a:pPr>
            <a:r>
              <a:rPr lang="tr-TR" altLang="tr-TR" sz="2000" dirty="0" smtClean="0">
                <a:solidFill>
                  <a:srgbClr val="FF0000"/>
                </a:solidFill>
              </a:rPr>
              <a:t>«Cinsel yönü yüksek mesajların cep telefonu yoluyla gönderilmesi.»</a:t>
            </a:r>
          </a:p>
          <a:p>
            <a:r>
              <a:rPr lang="tr-TR" altLang="tr-TR" sz="2000" dirty="0" smtClean="0"/>
              <a:t>“</a:t>
            </a:r>
            <a:r>
              <a:rPr lang="tr-TR" altLang="tr-TR" sz="2000" dirty="0" err="1" smtClean="0"/>
              <a:t>Sexting</a:t>
            </a:r>
            <a:r>
              <a:rPr lang="tr-TR" altLang="tr-TR" sz="2000" dirty="0" smtClean="0"/>
              <a:t>” genellikle, bir başkasına çıplak fotoğraf göndermek olarak kullanılıyor.</a:t>
            </a:r>
          </a:p>
          <a:p>
            <a:r>
              <a:rPr lang="tr-TR" altLang="tr-TR" sz="2000" dirty="0" smtClean="0"/>
              <a:t>Yapılan araştırmalara göre 18 yaş altı her 3 kızdan 1′i bu şekilde özel ve cinsel içerikli fotoğraflarını paylaşmaya zorlanıyor. </a:t>
            </a:r>
          </a:p>
          <a:p>
            <a:r>
              <a:rPr lang="tr-TR" altLang="tr-TR" sz="2000" dirty="0" smtClean="0"/>
              <a:t>Bu gibi istenmeyen durumlarla karşılaşılmaması için kurumların daha fazla çalışması gerektiği ve gençleri özellikle yakınlarına da çok güvenmemeleri konusunda eğitilmelerini ön görülüyor.</a:t>
            </a:r>
          </a:p>
          <a:p>
            <a:endParaRPr lang="tr-TR" alt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C2A904-A095-4D8C-A74C-014B40F30D35}" type="slidenum">
              <a:rPr lang="tr-TR" smtClean="0"/>
              <a:pPr>
                <a:defRPr/>
              </a:pPr>
              <a:t>59</a:t>
            </a:fld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9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67691" y="404664"/>
            <a:ext cx="79208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Dijital Öğretmen</a:t>
            </a:r>
          </a:p>
          <a:p>
            <a:pPr algn="ctr"/>
            <a:r>
              <a:rPr lang="tr-TR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Kimdir?</a:t>
            </a:r>
            <a:endParaRPr lang="tr-TR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66989" y="2780928"/>
            <a:ext cx="70613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/>
              <a:defRPr/>
            </a:pPr>
            <a:r>
              <a:rPr lang="tr-TR" sz="2800" dirty="0" err="1"/>
              <a:t>Face</a:t>
            </a:r>
            <a:r>
              <a:rPr lang="tr-TR" sz="2800" dirty="0"/>
              <a:t> de okey oynayan öğretmendir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tr-TR" sz="2800" dirty="0" err="1"/>
              <a:t>Dijiturk</a:t>
            </a:r>
            <a:r>
              <a:rPr lang="tr-TR" sz="2800" dirty="0"/>
              <a:t> kurulumunu bilen öğretmendir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tr-TR" sz="2800" dirty="0"/>
              <a:t>Öğretmenin dijital halidir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tr-TR" sz="2800" dirty="0"/>
              <a:t>İnterneti düzenli ve etkili kullanan ve bunu öğrencilerine öğretendir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tr-TR" sz="2800" dirty="0"/>
              <a:t>Diğer cevaplar….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8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Başlık 1"/>
          <p:cNvSpPr>
            <a:spLocks noGrp="1"/>
          </p:cNvSpPr>
          <p:nvPr>
            <p:ph type="title"/>
          </p:nvPr>
        </p:nvSpPr>
        <p:spPr>
          <a:xfrm>
            <a:off x="86816" y="-17768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r-TR" altLang="tr-TR" dirty="0" smtClean="0">
                <a:solidFill>
                  <a:srgbClr val="FF0000"/>
                </a:solidFill>
              </a:rPr>
              <a:t/>
            </a:r>
            <a:br>
              <a:rPr lang="tr-TR" altLang="tr-TR" dirty="0" smtClean="0">
                <a:solidFill>
                  <a:srgbClr val="FF0000"/>
                </a:solidFill>
              </a:rPr>
            </a:br>
            <a:r>
              <a:rPr lang="tr-TR" altLang="tr-TR" dirty="0" smtClean="0">
                <a:solidFill>
                  <a:srgbClr val="FF0000"/>
                </a:solidFill>
              </a:rPr>
              <a:t>SONUÇ 8: </a:t>
            </a:r>
            <a:r>
              <a:rPr lang="tr-TR" altLang="tr-TR" dirty="0" err="1" smtClean="0">
                <a:solidFill>
                  <a:srgbClr val="FF0000"/>
                </a:solidFill>
              </a:rPr>
              <a:t>Sexting</a:t>
            </a:r>
            <a:r>
              <a:rPr lang="tr-TR" altLang="tr-TR" dirty="0" smtClean="0">
                <a:solidFill>
                  <a:srgbClr val="FF0000"/>
                </a:solidFill>
              </a:rPr>
              <a:t> gerçeği </a:t>
            </a:r>
            <a:br>
              <a:rPr lang="tr-TR" altLang="tr-TR" dirty="0" smtClean="0">
                <a:solidFill>
                  <a:srgbClr val="FF0000"/>
                </a:solidFill>
              </a:rPr>
            </a:br>
            <a:endParaRPr lang="tr-TR" altLang="tr-TR" dirty="0" smtClean="0">
              <a:solidFill>
                <a:srgbClr val="FF0000"/>
              </a:solidFill>
            </a:endParaRPr>
          </a:p>
        </p:txBody>
      </p:sp>
      <p:sp>
        <p:nvSpPr>
          <p:cNvPr id="80899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4835525" cy="4525963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sz="2400" dirty="0" err="1" smtClean="0"/>
              <a:t>Sexting’in</a:t>
            </a:r>
            <a:r>
              <a:rPr lang="tr-TR" altLang="tr-TR" sz="2400" dirty="0" smtClean="0"/>
              <a:t> bir norm olma yolundaki hızlı ilerleyişi akıllara şu soruyu getiriyor: </a:t>
            </a:r>
            <a:r>
              <a:rPr lang="tr-TR" altLang="tr-TR" sz="2400" dirty="0" err="1" smtClean="0"/>
              <a:t>Sexting</a:t>
            </a:r>
            <a:r>
              <a:rPr lang="tr-TR" altLang="tr-TR" sz="2400" dirty="0" smtClean="0"/>
              <a:t> gelecek nesil için çok normal bir durum haline gelecek mi? O zaman gelmeden bilinmesi gerekir ki, </a:t>
            </a:r>
            <a:r>
              <a:rPr lang="tr-TR" altLang="tr-TR" sz="2400" dirty="0" err="1" smtClean="0"/>
              <a:t>sexting</a:t>
            </a:r>
            <a:r>
              <a:rPr lang="tr-TR" altLang="tr-TR" sz="2400" dirty="0" smtClean="0"/>
              <a:t> gençler için, özellikle de resimleri kötü ellere ulaşmış olanlar için, yıpratıcı riskler taşımaktadır. </a:t>
            </a:r>
          </a:p>
          <a:p>
            <a:r>
              <a:rPr lang="tr-TR" altLang="tr-TR" sz="2400" dirty="0" smtClean="0"/>
              <a:t>Psikolojik hasarlar baş gösterebilir ve yaşıtları da böyle gençlere karşı  pek insaflı davranmayabilir. </a:t>
            </a:r>
          </a:p>
          <a:p>
            <a:endParaRPr lang="tr-TR" alt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D17C67-0D7D-4BF0-ADEA-AFB698FAB811}" type="slidenum">
              <a:rPr lang="tr-TR" smtClean="0"/>
              <a:pPr>
                <a:defRPr/>
              </a:pPr>
              <a:t>60</a:t>
            </a:fld>
            <a:endParaRPr lang="tr-TR"/>
          </a:p>
        </p:txBody>
      </p:sp>
      <p:pic>
        <p:nvPicPr>
          <p:cNvPr id="5" name="Picture 2" descr="C:\Users\inova\Desktop\parental-control-monitor-your-child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10880"/>
            <a:ext cx="3096344" cy="2099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nova\Desktop\sexting-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00" y="3501008"/>
            <a:ext cx="3139680" cy="2864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51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1AB065-4CCE-4146-BD6B-A9C559027595}" type="slidenum">
              <a:rPr lang="tr-TR" smtClean="0"/>
              <a:pPr>
                <a:defRPr/>
              </a:pPr>
              <a:t>61</a:t>
            </a:fld>
            <a:endParaRPr lang="tr-TR"/>
          </a:p>
        </p:txBody>
      </p:sp>
      <p:graphicFrame>
        <p:nvGraphicFramePr>
          <p:cNvPr id="5" name="Chart 297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20681794"/>
              </p:ext>
            </p:extLst>
          </p:nvPr>
        </p:nvGraphicFramePr>
        <p:xfrm>
          <a:off x="179512" y="1340768"/>
          <a:ext cx="87849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Başlık 2"/>
          <p:cNvSpPr txBox="1">
            <a:spLocks/>
          </p:cNvSpPr>
          <p:nvPr/>
        </p:nvSpPr>
        <p:spPr bwMode="auto">
          <a:xfrm>
            <a:off x="160365" y="188641"/>
            <a:ext cx="864096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3200" dirty="0" smtClean="0">
                <a:solidFill>
                  <a:srgbClr val="FF0000"/>
                </a:solidFill>
              </a:rPr>
              <a:t>Cinsiyete göre internet araçları sahipliği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8135" name="Metin kutusu 6"/>
          <p:cNvSpPr txBox="1">
            <a:spLocks noChangeArrowheads="1"/>
          </p:cNvSpPr>
          <p:nvPr/>
        </p:nvSpPr>
        <p:spPr bwMode="auto">
          <a:xfrm>
            <a:off x="6563643" y="6093296"/>
            <a:ext cx="130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tr-TR" altLang="tr-TR" dirty="0"/>
              <a:t>Ocak (2012)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6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Başlık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pPr algn="l"/>
            <a:r>
              <a:rPr lang="tr-TR" altLang="tr-TR" dirty="0" smtClean="0">
                <a:solidFill>
                  <a:schemeClr val="bg1"/>
                </a:solidFill>
              </a:rPr>
              <a:t>Ocak (2013)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96EC48-83BE-4AAF-9B09-DB71ECA6DEA7}" type="slidenum">
              <a:rPr lang="tr-TR" smtClean="0"/>
              <a:pPr>
                <a:defRPr/>
              </a:pPr>
              <a:t>62</a:t>
            </a:fld>
            <a:endParaRPr lang="tr-TR"/>
          </a:p>
        </p:txBody>
      </p:sp>
      <p:sp>
        <p:nvSpPr>
          <p:cNvPr id="49156" name="2 İçerik Yer Tutucusu"/>
          <p:cNvSpPr>
            <a:spLocks noGrp="1"/>
          </p:cNvSpPr>
          <p:nvPr>
            <p:ph idx="1"/>
          </p:nvPr>
        </p:nvSpPr>
        <p:spPr>
          <a:xfrm>
            <a:off x="755576" y="620688"/>
            <a:ext cx="7467600" cy="4873752"/>
          </a:xfrm>
        </p:spPr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tr-TR" altLang="tr-TR" sz="2200" dirty="0" smtClean="0"/>
              <a:t>Kendisine ait bilgisayarı bulunma: %36,8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tr-TR" altLang="tr-TR" sz="2200" dirty="0" smtClean="0"/>
              <a:t>İnternet kullanım oranı: %77,4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tr-TR" altLang="tr-TR" sz="2200" dirty="0" smtClean="0"/>
              <a:t>Çocukların %81,7’sinin sosyal paylaşım sitesi bulunmaktadır. </a:t>
            </a:r>
          </a:p>
        </p:txBody>
      </p:sp>
      <p:graphicFrame>
        <p:nvGraphicFramePr>
          <p:cNvPr id="49157" name="Grafik 7"/>
          <p:cNvGraphicFramePr>
            <a:graphicFrameLocks/>
          </p:cNvGraphicFramePr>
          <p:nvPr/>
        </p:nvGraphicFramePr>
        <p:xfrm>
          <a:off x="1352550" y="3306763"/>
          <a:ext cx="6223000" cy="3268662"/>
        </p:xfrm>
        <a:graphic>
          <a:graphicData uri="http://schemas.openxmlformats.org/presentationml/2006/ole">
            <p:oleObj spid="_x0000_s6227" r:id="rId3" imgW="6224555" imgH="3273836" progId="Excel.Sheet.8">
              <p:embed/>
            </p:oleObj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8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cms.zaman.com.tr/2013/04/16/mans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24" y="980728"/>
            <a:ext cx="7832308" cy="4869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05020" y="5661248"/>
            <a:ext cx="82089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Siber Zorbalık</a:t>
            </a:r>
            <a:endParaRPr lang="tr-TR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23528" y="260648"/>
            <a:ext cx="3024336" cy="1916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800" dirty="0" smtClean="0"/>
              <a:t>C-8</a:t>
            </a:r>
            <a:endParaRPr lang="tr-TR" sz="8800" dirty="0"/>
          </a:p>
        </p:txBody>
      </p:sp>
      <p:pic>
        <p:nvPicPr>
          <p:cNvPr id="5" name="Picture 5" descr="http://www.akus.com.tr/logo/vide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48124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476672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Siber-zorbalık, İnternet üzerinden yapılan tacizi ifade etmek için kullanılmaktadır.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/>
              <a:t>Özellikle gençlerin birbirlerine hakaret etmeleri, iftiralarda bulunmaları, özel bilgilerini ya da uygunsuz görüntülerini zarar vermek kastı ile kullanmaları gibi durumlarla sık sık karşılaşılmaktadır.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10564" y="422108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Lise </a:t>
            </a:r>
            <a:r>
              <a:rPr lang="tr-TR" dirty="0"/>
              <a:t>öğrencileri arasında yapılan bir araştırmaya göre,  siber zorbalığa başvuranların oranı yüzde 28’e ulaştı.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43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3553" y="476672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Vatandaşlık Olgusundan Dijital Vatandaşlığa 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Geçişte En Büyük Sorun !!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7584" y="2420888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Vatandaşlık </a:t>
            </a:r>
            <a:r>
              <a:rPr lang="tr-TR" sz="2800" dirty="0" smtClean="0"/>
              <a:t>eğitiminde;</a:t>
            </a:r>
          </a:p>
          <a:p>
            <a:r>
              <a:rPr lang="tr-TR" sz="2800" dirty="0" smtClean="0"/>
              <a:t>Gençleri aile, yetişkinler ve öğretmenler  eğitmektedir. </a:t>
            </a:r>
          </a:p>
          <a:p>
            <a:r>
              <a:rPr lang="tr-TR" sz="2800" dirty="0" smtClean="0"/>
              <a:t>Yani </a:t>
            </a:r>
            <a:r>
              <a:rPr lang="tr-TR" sz="2800" dirty="0"/>
              <a:t>konuyla ilgili olarak daha tecrübeli olan nesil, konuyu yeni yeni öğrenmeye başlayan genç </a:t>
            </a:r>
            <a:r>
              <a:rPr lang="tr-TR" sz="2800" dirty="0" err="1"/>
              <a:t>nesile</a:t>
            </a:r>
            <a:r>
              <a:rPr lang="tr-TR" sz="2800" dirty="0"/>
              <a:t> bildiklerini aktarmaktadır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8172400" y="5661248"/>
            <a:ext cx="68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Edwardian Script ITC" pitchFamily="66" charset="0"/>
              </a:rPr>
              <a:t>g</a:t>
            </a:r>
            <a:r>
              <a:rPr lang="ar-AE" b="1" dirty="0" smtClean="0">
                <a:latin typeface="Edwardian Script ITC" pitchFamily="66" charset="0"/>
              </a:rPr>
              <a:t>و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y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7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3"/>
          <p:cNvSpPr/>
          <p:nvPr/>
        </p:nvSpPr>
        <p:spPr>
          <a:xfrm>
            <a:off x="611560" y="76470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Dijital Vatandaşlık eğitiminde bu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durum geçerli değildir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. Neden? </a:t>
            </a:r>
            <a:endParaRPr lang="tr-T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ikdörtgen 4"/>
          <p:cNvSpPr/>
          <p:nvPr/>
        </p:nvSpPr>
        <p:spPr>
          <a:xfrm>
            <a:off x="611560" y="2492896"/>
            <a:ext cx="71987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Teknolojinin belirli bir dönemden sonra ülkemizde yaygınlaşması sebebiyle çocuklar ve gençler teknoloji konusunda yetişkinlere göre daha fazla bilgi sahibidirler. Bu sebeple dijital vatandaşlık olgusunun aileler ve öğretmenler tarafından </a:t>
            </a:r>
            <a:r>
              <a:rPr lang="tr-TR" sz="2400" dirty="0" smtClean="0"/>
              <a:t>aktarılmasında sorun yaşanabileceği gerçeğiyle yüz yüze bulunmaktayız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20265" y="548680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Dijital Öğrenci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İçerik Yer Tutucusu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5229833"/>
              </p:ext>
            </p:extLst>
          </p:nvPr>
        </p:nvGraphicFramePr>
        <p:xfrm>
          <a:off x="611560" y="1628800"/>
          <a:ext cx="7417444" cy="42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800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alga Biçimi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Dalga Biçimi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Dalga Biçimi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1023</TotalTime>
  <Words>1436</Words>
  <Application>Microsoft Office PowerPoint</Application>
  <PresentationFormat>Ekran Gösterisi (4:3)</PresentationFormat>
  <Paragraphs>287</Paragraphs>
  <Slides>64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66" baseType="lpstr">
      <vt:lpstr>Cumba</vt:lpstr>
      <vt:lpstr>Microsoft Office Excel 97-2003 Çalışma Sayfası</vt:lpstr>
      <vt:lpstr>BT'NİN VE İNTERNET’İN BİLİNÇLİ, GÜVENLİ KULLANIMININ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DİJİTAL ERİŞİM</vt:lpstr>
      <vt:lpstr>DİJİTAL TİCARET</vt:lpstr>
      <vt:lpstr>DİJİTAL İLETİŞİM</vt:lpstr>
      <vt:lpstr>DİJİTAL OKURYAZARLIK</vt:lpstr>
      <vt:lpstr>DİJİTAL SORUMLULUKLAR</vt:lpstr>
      <vt:lpstr>DİJİTAL SAĞLIK</vt:lpstr>
      <vt:lpstr>DİJİTAL GÜVENLİK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SORU 8:</vt:lpstr>
      <vt:lpstr>SORU 9: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Çocuklarda/gençlerde merak duygusu</vt:lpstr>
      <vt:lpstr>Çocukların ve gençlerin “ben de varım” duygusuna kapılması</vt:lpstr>
      <vt:lpstr>Mike Haggar’ı tanıyor musunuz?</vt:lpstr>
      <vt:lpstr>Slayt 45</vt:lpstr>
      <vt:lpstr>Slayt 46</vt:lpstr>
      <vt:lpstr>Slayt 47</vt:lpstr>
      <vt:lpstr>DİJİTAL OYUNLARDA ŞİDDET TÜRLERİ</vt:lpstr>
      <vt:lpstr>Slayt 49</vt:lpstr>
      <vt:lpstr>Slayt 50</vt:lpstr>
      <vt:lpstr>Slayt 51</vt:lpstr>
      <vt:lpstr>SONUÇ 3:  Dijital oyunlar (Öğrenciler üzerindeki etkileri) </vt:lpstr>
      <vt:lpstr>Slayt 53</vt:lpstr>
      <vt:lpstr>Slayt 54</vt:lpstr>
      <vt:lpstr>Slayt 55</vt:lpstr>
      <vt:lpstr>Slayt 56</vt:lpstr>
      <vt:lpstr>Slayt 57</vt:lpstr>
      <vt:lpstr>Slayt 58</vt:lpstr>
      <vt:lpstr>SEXTİNG</vt:lpstr>
      <vt:lpstr> SONUÇ 8: Sexting gerçeği  </vt:lpstr>
      <vt:lpstr>Slayt 61</vt:lpstr>
      <vt:lpstr>Ocak (2013)</vt:lpstr>
      <vt:lpstr>Slayt 63</vt:lpstr>
      <vt:lpstr>Slayt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BT'NİN VE İNTERNET’İN BİLİNÇLİ, GÜVENLİ KULLANIMININ</dc:title>
  <dc:creator>Dursun Karabacak İO</dc:creator>
  <cp:lastModifiedBy>yc</cp:lastModifiedBy>
  <cp:revision>133</cp:revision>
  <dcterms:created xsi:type="dcterms:W3CDTF">2013-10-27T10:49:32Z</dcterms:created>
  <dcterms:modified xsi:type="dcterms:W3CDTF">2014-02-27T11:13:41Z</dcterms:modified>
</cp:coreProperties>
</file>